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  <p:sldId id="271" r:id="rId13"/>
    <p:sldId id="272" r:id="rId14"/>
    <p:sldId id="276" r:id="rId15"/>
    <p:sldId id="273" r:id="rId16"/>
    <p:sldId id="274" r:id="rId17"/>
    <p:sldId id="277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72"/>
            <p14:sldId id="276"/>
            <p14:sldId id="273"/>
            <p14:sldId id="274"/>
            <p14:sldId id="277"/>
            <p14:sldId id="275"/>
            <p14:sldId id="278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843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0964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lintoh.com/blog/lodash-10-javascript-utility-functions-stop-rewri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http://stackoverflow.com/questions/1068834/object-comparison-in-javascript</a:t>
            </a:r>
          </a:p>
        </p:txBody>
      </p:sp>
    </p:spTree>
    <p:extLst>
      <p:ext uri="{BB962C8B-B14F-4D97-AF65-F5344CB8AC3E}">
        <p14:creationId xmlns:p14="http://schemas.microsoft.com/office/powerpoint/2010/main" val="823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Lodash</a:t>
            </a:r>
            <a:r>
              <a:rPr lang="en-US" dirty="0"/>
              <a:t>: 10 </a:t>
            </a:r>
            <a:r>
              <a:rPr lang="en-US" dirty="0" err="1"/>
              <a:t>Javascript</a:t>
            </a:r>
            <a:r>
              <a:rPr lang="en-US" dirty="0"/>
              <a:t> Utility Functions That You Should Probably Stop </a:t>
            </a:r>
            <a:r>
              <a:rPr lang="en-US" dirty="0" smtClean="0"/>
              <a:t>Rewriting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colintoh.com/blog/lodash-10-javascript-utility-functions-stop-rewriting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Timers and event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 	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5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08721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548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SetName</a:t>
            </a:r>
            <a:r>
              <a:rPr lang="en-US" smtClean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14071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integer = 1;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floatingNumber = 1.5;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Special numeric values */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// Not a Number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Number.NaN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Number.MIN_VALUE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Number.POSITIVE_INFINITY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Number.NEGATIVE_INFINITY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497</Words>
  <Application>Microsoft Office PowerPoint</Application>
  <PresentationFormat>Widescreen</PresentationFormat>
  <Paragraphs>141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  <vt:lpstr>Object comparison</vt:lpstr>
      <vt:lpstr>PowerPoint Presentation</vt:lpstr>
      <vt:lpstr>Timers and event loop</vt:lpstr>
      <vt:lpstr>Timers</vt:lpstr>
      <vt:lpstr>Timers</vt:lpstr>
      <vt:lpstr>SetName example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30</cp:revision>
  <dcterms:created xsi:type="dcterms:W3CDTF">2015-08-25T15:10:59Z</dcterms:created>
  <dcterms:modified xsi:type="dcterms:W3CDTF">2015-09-25T08:01:40Z</dcterms:modified>
</cp:coreProperties>
</file>