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4" r:id="rId6"/>
    <p:sldId id="269" r:id="rId7"/>
    <p:sldId id="270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95571-FD13-43A4-8C9B-8E6B3916FAE7}">
          <p14:sldIdLst>
            <p14:sldId id="259"/>
            <p14:sldId id="260"/>
            <p14:sldId id="261"/>
            <p14:sldId id="262"/>
            <p14:sldId id="264"/>
            <p14:sldId id="269"/>
            <p14:sldId id="270"/>
            <p14:sldId id="265"/>
            <p14:sldId id="266"/>
            <p14:sldId id="267"/>
            <p14:sldId id="268"/>
          </p14:sldIdLst>
        </p14:section>
        <p14:section name="Untitled Section" id="{3BAAB572-16B3-4937-BBEC-98975E9E6E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C4A95-5843-41C9-88B6-83C30E33CF5F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05DDA-6E8D-4C4A-9B3E-8A36088B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178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2820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391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431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3638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92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1090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431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A599-862F-4E24-8998-DC482B785E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8BE0-A08E-40EF-B556-0D6E3773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tibility_layer" TargetMode="External"/><Relationship Id="rId2" Type="http://schemas.openxmlformats.org/officeDocument/2006/relationships/hyperlink" Target="https://github.com/Modernizr/Modernizr/wiki/HTML5-Cross-browser-Polyfil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github.com/Modernizr/Modernizr/wiki/HTML5-Cross-browser-Polyfills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i="1" dirty="0"/>
              <a:t>shim</a:t>
            </a:r>
            <a:r>
              <a:rPr lang="en-US" dirty="0"/>
              <a:t> is a library that brings a new API to an older environment, using only the means of that environment</a:t>
            </a:r>
            <a:r>
              <a:rPr lang="en-US" dirty="0" smtClean="0"/>
              <a:t>. – “similar functionality but different API - </a:t>
            </a:r>
            <a:r>
              <a:rPr lang="en-US" dirty="0"/>
              <a:t>thin </a:t>
            </a:r>
            <a:r>
              <a:rPr lang="en-US" dirty="0">
                <a:hlinkClick r:id="rId3" tooltip="Compatibility layer"/>
              </a:rPr>
              <a:t>compatibility layer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A </a:t>
            </a:r>
            <a:r>
              <a:rPr lang="en-US" i="1" dirty="0" err="1"/>
              <a:t>polyfill</a:t>
            </a:r>
            <a:r>
              <a:rPr lang="en-US" dirty="0"/>
              <a:t> is a shim for a browser API. It typically checks if a browser supports an API. If it doesn’t, the </a:t>
            </a:r>
            <a:r>
              <a:rPr lang="en-US" dirty="0" err="1"/>
              <a:t>polyfill</a:t>
            </a:r>
            <a:r>
              <a:rPr lang="en-US" dirty="0"/>
              <a:t> installs its own implementation. That allows you to use the API in either case.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“fill the hole”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3652" y="1484784"/>
            <a:ext cx="610267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err="1"/>
              <a:t>var</a:t>
            </a:r>
            <a:r>
              <a:rPr lang="en-US" sz="1200" b="1" dirty="0"/>
              <a:t> foo = 1;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(code)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eval</a:t>
            </a:r>
            <a:r>
              <a:rPr lang="en-US" sz="1200" b="1" dirty="0"/>
              <a:t>(code);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function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var</a:t>
            </a:r>
            <a:r>
              <a:rPr lang="en-US" sz="1200" b="1" dirty="0"/>
              <a:t> foo = 2;</a:t>
            </a:r>
          </a:p>
          <a:p>
            <a:r>
              <a:rPr lang="en-US" sz="1200" b="1" dirty="0"/>
              <a:t>	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myEval</a:t>
            </a:r>
            <a:r>
              <a:rPr lang="en-US" sz="1200" b="1" dirty="0"/>
              <a:t>("foo = 3");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test2</a:t>
            </a:r>
            <a:r>
              <a:rPr lang="en-US" sz="1200" b="1" dirty="0"/>
              <a:t>();</a:t>
            </a:r>
          </a:p>
          <a:p>
            <a:r>
              <a:rPr lang="en-US" sz="1200" b="1" dirty="0"/>
              <a:t>console.log(foo);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//3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131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9646" y="1538792"/>
            <a:ext cx="62106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100" dirty="0"/>
              <a:t>+ Security Issues</a:t>
            </a:r>
          </a:p>
          <a:p>
            <a:endParaRPr lang="en-US" sz="2100" dirty="0"/>
          </a:p>
          <a:p>
            <a:r>
              <a:rPr lang="en-US" sz="2100" dirty="0"/>
              <a:t>+ </a:t>
            </a:r>
            <a:r>
              <a:rPr lang="en-US" sz="2100" dirty="0" err="1"/>
              <a:t>eval</a:t>
            </a:r>
            <a:r>
              <a:rPr lang="en-US" sz="2100" dirty="0"/>
              <a:t> requires a compile and is therefore slow</a:t>
            </a:r>
          </a:p>
        </p:txBody>
      </p:sp>
    </p:spTree>
    <p:extLst>
      <p:ext uri="{BB962C8B-B14F-4D97-AF65-F5344CB8AC3E}">
        <p14:creationId xmlns:p14="http://schemas.microsoft.com/office/powerpoint/2010/main" val="21651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85723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/>
          </a:p>
          <a:p>
            <a:pPr eaLnBrk="1" hangingPunct="1">
              <a:lnSpc>
                <a:spcPct val="80000"/>
              </a:lnSpc>
            </a:pPr>
            <a:r>
              <a:rPr lang="da-DK" sz="2400" b="1" dirty="0"/>
              <a:t>‘ \t\r\n ' == 0    // true</a:t>
            </a:r>
            <a:endParaRPr lang="en-US" sz="24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278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7528" y="1196753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3972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952596" y="928671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/>
              <a:t>var</a:t>
            </a:r>
            <a:r>
              <a:rPr lang="en-US" sz="2000" b="1" dirty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137695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1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a) Between a pair of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and </a:t>
              </a:r>
              <a:r>
                <a:rPr lang="en-US" sz="2200" b="1" dirty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/>
                <a:t>tags</a:t>
              </a:r>
              <a:endParaRPr lang="be-BY" sz="2200" dirty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"&gt;</a:t>
              </a:r>
            </a:p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/>
                <a:t>);</a:t>
              </a:r>
            </a:p>
            <a:p>
              <a:r>
                <a:rPr lang="en-US" b="1" dirty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52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&lt;script </a:t>
              </a:r>
              <a:r>
                <a:rPr lang="en-US" b="1" dirty="0">
                  <a:solidFill>
                    <a:srgbClr val="C00000"/>
                  </a:solidFill>
                </a:rPr>
                <a:t>type</a:t>
              </a:r>
              <a:r>
                <a:rPr lang="en-US" b="1" dirty="0"/>
                <a:t>="</a:t>
              </a:r>
              <a:r>
                <a:rPr lang="en-US" b="1" dirty="0">
                  <a:solidFill>
                    <a:srgbClr val="00B050"/>
                  </a:solidFill>
                </a:rPr>
                <a:t>text/</a:t>
              </a:r>
              <a:r>
                <a:rPr lang="en-US" b="1" dirty="0" err="1">
                  <a:solidFill>
                    <a:srgbClr val="00B050"/>
                  </a:solidFill>
                </a:rPr>
                <a:t>javascript</a:t>
              </a:r>
              <a:r>
                <a:rPr lang="en-US" b="1" dirty="0"/>
                <a:t>" </a:t>
              </a:r>
              <a:r>
                <a:rPr lang="en-US" b="1" dirty="0" err="1">
                  <a:solidFill>
                    <a:srgbClr val="C00000"/>
                  </a:solidFill>
                </a:rPr>
                <a:t>src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B050"/>
                  </a:solidFill>
                </a:rPr>
                <a:t>"script.js”</a:t>
              </a:r>
              <a:r>
                <a:rPr lang="en-US" b="1" dirty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/>
                <a:t>b) From an external file specified by the </a:t>
              </a:r>
              <a:r>
                <a:rPr lang="en-US" sz="2200" b="1" dirty="0" err="1">
                  <a:solidFill>
                    <a:srgbClr val="0070C0"/>
                  </a:solidFill>
                </a:rPr>
                <a:t>src</a:t>
              </a:r>
              <a:r>
                <a:rPr lang="en-US" sz="2200" dirty="0"/>
                <a:t> attribute of a </a:t>
              </a:r>
              <a:r>
                <a:rPr lang="en-US" sz="2200" b="1" dirty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2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&lt;button </a:t>
              </a:r>
              <a:r>
                <a:rPr lang="en-US" b="1" dirty="0" err="1">
                  <a:solidFill>
                    <a:srgbClr val="C00000"/>
                  </a:solidFill>
                </a:rPr>
                <a:t>onclick</a:t>
              </a:r>
              <a:r>
                <a:rPr lang="en-US" b="1" dirty="0"/>
                <a:t>="</a:t>
              </a:r>
              <a:r>
                <a:rPr lang="en-US" b="1" dirty="0" err="1">
                  <a:solidFill>
                    <a:srgbClr val="0070C0"/>
                  </a:solidFill>
                </a:rPr>
                <a:t>sayHello</a:t>
              </a:r>
              <a:r>
                <a:rPr lang="en-US" b="1" dirty="0"/>
                <a:t>();"&gt;execute function "</a:t>
              </a:r>
              <a:r>
                <a:rPr lang="en-US" b="1" dirty="0" err="1"/>
                <a:t>sayHello</a:t>
              </a:r>
              <a:r>
                <a:rPr lang="en-US" b="1" dirty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/>
                <a:t>such as </a:t>
              </a:r>
              <a:r>
                <a:rPr lang="en-US" sz="2200" b="1" dirty="0" err="1">
                  <a:solidFill>
                    <a:srgbClr val="0070C0"/>
                  </a:solidFill>
                </a:rPr>
                <a:t>onclick</a:t>
              </a:r>
              <a:r>
                <a:rPr lang="en-US" sz="2200" dirty="0"/>
                <a:t> or </a:t>
              </a:r>
              <a:r>
                <a:rPr lang="en-US" sz="2200" b="1" dirty="0" err="1">
                  <a:solidFill>
                    <a:srgbClr val="0070C0"/>
                  </a:solidFill>
                </a:rPr>
                <a:t>onmouseover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52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err="1">
                  <a:solidFill>
                    <a:srgbClr val="C00000"/>
                  </a:solidFill>
                </a:rPr>
                <a:t>javascript</a:t>
              </a:r>
              <a:r>
                <a:rPr lang="en-US" b="1" dirty="0" err="1"/>
                <a:t>:</a:t>
              </a:r>
              <a:r>
                <a:rPr lang="en-US" b="1" dirty="0" err="1">
                  <a:solidFill>
                    <a:srgbClr val="0070C0"/>
                  </a:solidFill>
                </a:rPr>
                <a:t>alert</a:t>
              </a:r>
              <a:r>
                <a:rPr lang="en-US" b="1" dirty="0"/>
                <a:t>(</a:t>
              </a:r>
              <a:r>
                <a:rPr lang="en-US" b="1" dirty="0">
                  <a:solidFill>
                    <a:srgbClr val="00B050"/>
                  </a:solidFill>
                </a:rPr>
                <a:t>“Hello world”</a:t>
              </a:r>
              <a:r>
                <a:rPr lang="en-US" b="1" dirty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/>
                <a:t>d) In a URL, uses the special </a:t>
              </a:r>
              <a:r>
                <a:rPr lang="en-US" sz="2200" b="1" dirty="0" err="1">
                  <a:solidFill>
                    <a:srgbClr val="0070C0"/>
                  </a:solidFill>
                </a:rPr>
                <a:t>javascript</a:t>
              </a:r>
              <a:r>
                <a:rPr lang="en-US" sz="2200" b="1" dirty="0">
                  <a:solidFill>
                    <a:srgbClr val="0070C0"/>
                  </a:solidFill>
                </a:rPr>
                <a:t>: </a:t>
              </a:r>
              <a:r>
                <a:rPr lang="en-US" sz="2200" dirty="0"/>
                <a:t>protocol</a:t>
              </a:r>
              <a:endParaRPr lang="en-US" sz="2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61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Airbnb guideline</a:t>
            </a:r>
          </a:p>
          <a:p>
            <a:pPr marL="0" indent="0">
              <a:buNone/>
            </a:pPr>
            <a:r>
              <a:rPr lang="en-US" dirty="0" smtClean="0"/>
              <a:t>Google guideline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6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By convention, all variables, parameters, members, and function names start with lower case</a:t>
            </a:r>
          </a:p>
          <a:p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  Except for constructors which start with upper case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776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3652" y="1700809"/>
            <a:ext cx="63187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compile text to an executable code: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eval</a:t>
            </a:r>
            <a:r>
              <a:rPr lang="en-US" dirty="0"/>
              <a:t>() - compile a string as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new Function() - compile 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 - can both take a string as their first argument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49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</a:t>
            </a:r>
            <a:r>
              <a:rPr lang="en-US" b="1" dirty="0" err="1" smtClean="0"/>
              <a:t>val</a:t>
            </a:r>
            <a:r>
              <a:rPr lang="en-US" b="1" dirty="0" smtClean="0"/>
              <a:t> is evil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664" y="1538792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eval</a:t>
            </a:r>
            <a:r>
              <a:rPr lang="en-US" dirty="0"/>
              <a:t> function will execute a string of JavaScript code in the current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664" y="2248910"/>
            <a:ext cx="3429000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 err="1"/>
              <a:t>var</a:t>
            </a:r>
            <a:r>
              <a:rPr lang="en-US" sz="1500" b="1" dirty="0"/>
              <a:t> foo = 1;</a:t>
            </a:r>
          </a:p>
          <a:p>
            <a:endParaRPr lang="en-US" sz="1500" b="1" dirty="0"/>
          </a:p>
          <a:p>
            <a:r>
              <a:rPr lang="en-US" sz="1500" b="1" dirty="0"/>
              <a:t>function test1() {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var</a:t>
            </a:r>
            <a:r>
              <a:rPr lang="en-US" sz="1500" b="1" dirty="0"/>
              <a:t> foo = 2;</a:t>
            </a:r>
          </a:p>
          <a:p>
            <a:r>
              <a:rPr lang="en-US" sz="1500" b="1" dirty="0"/>
              <a:t>	</a:t>
            </a:r>
            <a:r>
              <a:rPr lang="en-US" sz="1500" b="1" dirty="0" err="1"/>
              <a:t>eval</a:t>
            </a:r>
            <a:r>
              <a:rPr lang="en-US" sz="1500" b="1" dirty="0"/>
              <a:t>("foo = 3"); 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/>
              <a:t>test1();</a:t>
            </a:r>
          </a:p>
          <a:p>
            <a:r>
              <a:rPr lang="en-US" sz="1500" b="1" dirty="0"/>
              <a:t>console.log(foo);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3674334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5337</TotalTime>
  <Words>346</Words>
  <Application>Microsoft Office PowerPoint</Application>
  <PresentationFormat>Widescreen</PresentationFormat>
  <Paragraphs>103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Polyfills </vt:lpstr>
      <vt:lpstr>PowerPoint Presentation</vt:lpstr>
      <vt:lpstr>PowerPoint Presentation</vt:lpstr>
      <vt:lpstr>PowerPoint Presentation</vt:lpstr>
      <vt:lpstr>Embedding scripts in HTML</vt:lpstr>
      <vt:lpstr>PowerPoint Presentation</vt:lpstr>
      <vt:lpstr>Identifiers</vt:lpstr>
      <vt:lpstr>Code generation</vt:lpstr>
      <vt:lpstr>eval is evil</vt:lpstr>
      <vt:lpstr>eval is evil</vt:lpstr>
      <vt:lpstr>eval is evil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23</cp:revision>
  <dcterms:created xsi:type="dcterms:W3CDTF">2015-08-25T15:10:59Z</dcterms:created>
  <dcterms:modified xsi:type="dcterms:W3CDTF">2015-08-31T20:15:01Z</dcterms:modified>
</cp:coreProperties>
</file>