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7"/>
  </p:notesMasterIdLst>
  <p:sldIdLst>
    <p:sldId id="442" r:id="rId2"/>
    <p:sldId id="517" r:id="rId3"/>
    <p:sldId id="516" r:id="rId4"/>
    <p:sldId id="519" r:id="rId5"/>
    <p:sldId id="518" r:id="rId6"/>
    <p:sldId id="508" r:id="rId7"/>
    <p:sldId id="509" r:id="rId8"/>
    <p:sldId id="510" r:id="rId9"/>
    <p:sldId id="511" r:id="rId10"/>
    <p:sldId id="512" r:id="rId11"/>
    <p:sldId id="449" r:id="rId12"/>
    <p:sldId id="514" r:id="rId13"/>
    <p:sldId id="450" r:id="rId14"/>
    <p:sldId id="454" r:id="rId15"/>
    <p:sldId id="453" r:id="rId16"/>
    <p:sldId id="455" r:id="rId17"/>
    <p:sldId id="456" r:id="rId18"/>
    <p:sldId id="457" r:id="rId19"/>
    <p:sldId id="515" r:id="rId20"/>
    <p:sldId id="465" r:id="rId21"/>
    <p:sldId id="463" r:id="rId22"/>
    <p:sldId id="464" r:id="rId23"/>
    <p:sldId id="458" r:id="rId24"/>
    <p:sldId id="466" r:id="rId25"/>
    <p:sldId id="462" r:id="rId26"/>
    <p:sldId id="484" r:id="rId27"/>
    <p:sldId id="485" r:id="rId28"/>
    <p:sldId id="497" r:id="rId29"/>
    <p:sldId id="520" r:id="rId30"/>
    <p:sldId id="486" r:id="rId31"/>
    <p:sldId id="461" r:id="rId32"/>
    <p:sldId id="507" r:id="rId33"/>
    <p:sldId id="513" r:id="rId34"/>
    <p:sldId id="521" r:id="rId35"/>
    <p:sldId id="305" r:id="rId3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104" d="100"/>
          <a:sy n="104" d="100"/>
        </p:scale>
        <p:origin x="13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ES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</a:t>
            </a:r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“don’t break the web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means:</a:t>
            </a:r>
          </a:p>
          <a:p>
            <a:r>
              <a:rPr lang="en-US" dirty="0"/>
              <a:t>No version like python 2 and 3</a:t>
            </a:r>
            <a:r>
              <a:rPr lang="en-US" dirty="0" smtClean="0"/>
              <a:t>.</a:t>
            </a:r>
          </a:p>
          <a:p>
            <a:r>
              <a:rPr lang="en-US" dirty="0"/>
              <a:t>No breaking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/>
              <a:t>Fully </a:t>
            </a:r>
            <a:r>
              <a:rPr lang="en-US" dirty="0" smtClean="0"/>
              <a:t>backwards-compatibility.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variable”;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ECMAScript </a:t>
            </a:r>
            <a:r>
              <a:rPr lang="en-US" dirty="0" smtClean="0"/>
              <a:t>versions and our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ES3 (</a:t>
            </a:r>
            <a:r>
              <a:rPr lang="en-US" i="1" dirty="0" smtClean="0"/>
              <a:t>1999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strike="sngStrike" dirty="0" smtClean="0"/>
              <a:t>ES4</a:t>
            </a:r>
            <a:r>
              <a:rPr lang="en-US" i="1" strike="sngStrike" dirty="0"/>
              <a:t> </a:t>
            </a:r>
            <a:r>
              <a:rPr lang="en-US" i="1" strike="sngStrike" dirty="0" smtClean="0"/>
              <a:t>(2008)</a:t>
            </a:r>
            <a:br>
              <a:rPr lang="en-US" i="1" strike="sngStrike" dirty="0" smtClean="0"/>
            </a:br>
            <a:r>
              <a:rPr lang="en-US" i="1" dirty="0" smtClean="0"/>
              <a:t>ES5 or ES3.1 (2009)</a:t>
            </a:r>
          </a:p>
          <a:p>
            <a:pPr marL="0" indent="0">
              <a:buNone/>
            </a:pPr>
            <a:r>
              <a:rPr lang="en-US" i="1" dirty="0" smtClean="0"/>
              <a:t>ES6 (2015)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6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 smtClean="0"/>
              <a:t>in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574" y="225452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ECMAScript </a:t>
            </a:r>
            <a:r>
              <a:rPr lang="en-US" dirty="0" smtClean="0"/>
              <a:t>Harmony</a:t>
            </a:r>
            <a:br>
              <a:rPr lang="en-US" dirty="0" smtClean="0"/>
            </a:br>
            <a:r>
              <a:rPr lang="en-US" dirty="0" err="1"/>
              <a:t>ECMAScript.next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ECMAScript 6 (or </a:t>
            </a:r>
            <a:r>
              <a:rPr lang="en-US" dirty="0"/>
              <a:t>ES6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 ECMAScript 2015</a:t>
            </a:r>
          </a:p>
        </p:txBody>
      </p:sp>
    </p:spTree>
    <p:extLst>
      <p:ext uri="{BB962C8B-B14F-4D97-AF65-F5344CB8AC3E}">
        <p14:creationId xmlns:p14="http://schemas.microsoft.com/office/powerpoint/2010/main" val="12009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http://kangax.github.io/compat-table/es5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http://kangax.github.io/compat-table/es6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http://caniuse.com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of lecture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11628</TotalTime>
  <Words>787</Words>
  <Application>Microsoft Office PowerPoint</Application>
  <PresentationFormat>On-screen Show (4:3)</PresentationFormat>
  <Paragraphs>278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ECMAScript Philosophy</vt:lpstr>
      <vt:lpstr>ECMAScript versions and our course</vt:lpstr>
      <vt:lpstr>ECMAScript Harmony ECMAScript.next ECMAScript 6 (or ES6)  ECMAScript 2015</vt:lpstr>
      <vt:lpstr>Current state</vt:lpstr>
      <vt:lpstr>Recap of lecture II</vt:lpstr>
      <vt:lpstr>PowerPoint Presentation</vt:lpstr>
      <vt:lpstr>PowerPoint Presentation</vt:lpstr>
      <vt:lpstr>PowerPoint Presentation</vt:lpstr>
      <vt:lpstr>Example</vt:lpstr>
      <vt:lpstr>PowerPoint Presentation</vt:lpstr>
      <vt:lpstr>ES 3</vt:lpstr>
      <vt:lpstr>The Scope of a Variable</vt:lpstr>
      <vt:lpstr>Nested Scope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in next lecture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851</cp:revision>
  <dcterms:created xsi:type="dcterms:W3CDTF">2009-11-07T10:35:59Z</dcterms:created>
  <dcterms:modified xsi:type="dcterms:W3CDTF">2015-09-21T15:51:40Z</dcterms:modified>
</cp:coreProperties>
</file>