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12" r:id="rId10"/>
    <p:sldId id="366" r:id="rId11"/>
    <p:sldId id="367" r:id="rId12"/>
    <p:sldId id="368" r:id="rId13"/>
    <p:sldId id="313" r:id="rId14"/>
    <p:sldId id="314" r:id="rId15"/>
    <p:sldId id="369" r:id="rId16"/>
    <p:sldId id="370" r:id="rId17"/>
    <p:sldId id="315" r:id="rId18"/>
    <p:sldId id="316" r:id="rId19"/>
    <p:sldId id="317" r:id="rId20"/>
    <p:sldId id="371" r:id="rId21"/>
    <p:sldId id="372" r:id="rId22"/>
    <p:sldId id="373" r:id="rId23"/>
    <p:sldId id="320" r:id="rId24"/>
    <p:sldId id="374" r:id="rId25"/>
    <p:sldId id="321" r:id="rId26"/>
    <p:sldId id="401" r:id="rId27"/>
    <p:sldId id="375" r:id="rId28"/>
    <p:sldId id="322" r:id="rId29"/>
    <p:sldId id="319" r:id="rId30"/>
    <p:sldId id="323" r:id="rId31"/>
    <p:sldId id="324" r:id="rId32"/>
    <p:sldId id="376" r:id="rId33"/>
    <p:sldId id="404" r:id="rId34"/>
    <p:sldId id="325" r:id="rId35"/>
    <p:sldId id="326" r:id="rId36"/>
    <p:sldId id="403" r:id="rId37"/>
    <p:sldId id="405" r:id="rId38"/>
    <p:sldId id="418" r:id="rId39"/>
    <p:sldId id="416" r:id="rId40"/>
    <p:sldId id="417" r:id="rId41"/>
    <p:sldId id="328" r:id="rId42"/>
    <p:sldId id="329" r:id="rId43"/>
    <p:sldId id="378" r:id="rId44"/>
    <p:sldId id="330" r:id="rId45"/>
    <p:sldId id="331" r:id="rId46"/>
    <p:sldId id="406" r:id="rId47"/>
    <p:sldId id="332" r:id="rId48"/>
    <p:sldId id="334" r:id="rId49"/>
    <p:sldId id="412" r:id="rId50"/>
    <p:sldId id="382" r:id="rId51"/>
    <p:sldId id="383" r:id="rId52"/>
    <p:sldId id="384" r:id="rId53"/>
    <p:sldId id="410" r:id="rId54"/>
    <p:sldId id="409" r:id="rId55"/>
    <p:sldId id="411" r:id="rId56"/>
    <p:sldId id="420" r:id="rId57"/>
    <p:sldId id="387" r:id="rId58"/>
    <p:sldId id="388" r:id="rId59"/>
    <p:sldId id="389" r:id="rId60"/>
    <p:sldId id="391" r:id="rId61"/>
    <p:sldId id="392" r:id="rId62"/>
    <p:sldId id="419" r:id="rId63"/>
    <p:sldId id="394" r:id="rId64"/>
    <p:sldId id="396" r:id="rId65"/>
    <p:sldId id="397" r:id="rId66"/>
    <p:sldId id="398" r:id="rId67"/>
    <p:sldId id="395" r:id="rId68"/>
    <p:sldId id="335" r:id="rId69"/>
    <p:sldId id="348" r:id="rId70"/>
    <p:sldId id="414" r:id="rId71"/>
    <p:sldId id="399" r:id="rId72"/>
    <p:sldId id="337" r:id="rId73"/>
    <p:sldId id="36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ldlyinaccurate.com/a-hackers-guide-to-git/" TargetMode="External"/><Relationship Id="rId4" Type="http://schemas.openxmlformats.org/officeDocument/2006/relationships/hyperlink" Target="https://www.chromium.org/developers/fast-intro-to-git-intern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Есть идея! - </a:t>
            </a:r>
            <a:r>
              <a:rPr lang="ru-RU" dirty="0"/>
              <a:t>Направленный ациклический граф</a:t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структура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</a:t>
            </a:r>
            <a:r>
              <a:rPr lang="ru-RU" dirty="0" err="1" smtClean="0"/>
              <a:t>бранчи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35127" cy="4351338"/>
          </a:xfrm>
        </p:spPr>
      </p:pic>
    </p:spTree>
    <p:extLst>
      <p:ext uri="{BB962C8B-B14F-4D97-AF65-F5344CB8AC3E}">
        <p14:creationId xmlns:p14="http://schemas.microsoft.com/office/powerpoint/2010/main" val="395246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Можем реализовать их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10511" y="4406210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еще пару </a:t>
            </a:r>
            <a:r>
              <a:rPr lang="ru-RU" dirty="0" err="1" smtClean="0"/>
              <a:t>бранчей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196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9850" y="456341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445713" y="4990736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94128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45424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45424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659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snapshot-110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snapshot-106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683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равим 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хороши, 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меняются при каждом новом </a:t>
            </a:r>
            <a:r>
              <a:rPr lang="ru-RU" dirty="0" err="1" smtClean="0"/>
              <a:t>коммите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196"/>
            <a:ext cx="7688115" cy="4351338"/>
          </a:xfrm>
        </p:spPr>
      </p:pic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бывают простые и не простые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6381" y="3580573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80059" y="4013618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есть </a:t>
            </a:r>
            <a:r>
              <a:rPr lang="ru-RU" dirty="0" err="1" smtClean="0"/>
              <a:t>бранчи</a:t>
            </a:r>
            <a:r>
              <a:rPr lang="ru-RU" dirty="0" smtClean="0"/>
              <a:t>, то будут и </a:t>
            </a:r>
            <a:r>
              <a:rPr lang="ru-RU" dirty="0" err="1" smtClean="0"/>
              <a:t>мержи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48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Кроме самого простого варианта – </a:t>
            </a:r>
            <a:r>
              <a:rPr lang="en-US" dirty="0" smtClean="0"/>
              <a:t>fast-forward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0037" y="237223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0036" y="296632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0036" y="362376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0036" y="454177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0036" y="509965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0036" y="567089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2207203" y="409812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45865" y="3623769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3248316" y="3654480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9348" y="3623769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356380" y="3649253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834" y="5692096"/>
            <a:ext cx="103836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eature x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356380" y="5696375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более сложного случая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146" y="2106716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snapshot-106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146" y="1546089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еще 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Ура! Появился еще один разработчик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делаем?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 копируем все папки к нему на комп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Почти получилась – </a:t>
            </a:r>
            <a:r>
              <a:rPr lang="ru-RU" dirty="0" smtClean="0"/>
              <a:t>децентрализованная система контроля версий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41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целом все хорошо: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ожно </a:t>
            </a:r>
            <a:r>
              <a:rPr lang="ru-RU" dirty="0" smtClean="0"/>
              <a:t>работать </a:t>
            </a:r>
            <a:r>
              <a:rPr lang="ru-RU" dirty="0" smtClean="0"/>
              <a:t>параллельно</a:t>
            </a:r>
          </a:p>
          <a:p>
            <a:pPr marL="0" indent="0">
              <a:buNone/>
            </a:pPr>
            <a:r>
              <a:rPr lang="ru-RU" dirty="0" smtClean="0"/>
              <a:t>Офлайн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ыстро </a:t>
            </a:r>
            <a:r>
              <a:rPr lang="ru-RU" dirty="0" smtClean="0"/>
              <a:t>смотреть историю и т.д.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сообщение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103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магию</a:t>
            </a:r>
            <a:r>
              <a:rPr lang="en-US" dirty="0"/>
              <a:t> SHA1 </a:t>
            </a:r>
            <a:r>
              <a:rPr lang="ru-RU" dirty="0" smtClean="0"/>
              <a:t>получаем вот такую 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world”:</a:t>
            </a:r>
          </a:p>
          <a:p>
            <a:pPr marL="0" indent="0">
              <a:buNone/>
            </a:pPr>
            <a:r>
              <a:rPr lang="en-US" dirty="0" smtClean="0"/>
              <a:t>70c379b63ffa0795fdbfbc128e5a2818397b7ef8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6769dd60bdf536a83c9353272157893043e9f7d0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6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7191" y="3728686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12055" y="4182840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5aefd3c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e742533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e690abb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7a6c97e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8ca90af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b843a0e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2a5e81e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fba1609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df6215a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c211f7f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172af80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5b38360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7be20f0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2521386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Определим правила </a:t>
            </a:r>
            <a:r>
              <a:rPr lang="ru-RU" dirty="0" smtClean="0"/>
              <a:t>для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ru-RU" dirty="0"/>
              <a:t>Имеет уникальное имя (</a:t>
            </a:r>
            <a:r>
              <a:rPr lang="en-US" dirty="0"/>
              <a:t>commit ID </a:t>
            </a:r>
            <a:r>
              <a:rPr lang="ru-RU" dirty="0"/>
              <a:t>)</a:t>
            </a:r>
          </a:p>
          <a:p>
            <a:pPr marL="514350" indent="-514350">
              <a:buAutoNum type="arabicParenR"/>
            </a:pPr>
            <a:r>
              <a:rPr lang="ru-RU" dirty="0"/>
              <a:t>Имя это </a:t>
            </a:r>
            <a:r>
              <a:rPr lang="en-US" dirty="0"/>
              <a:t>SHA1 </a:t>
            </a:r>
            <a:r>
              <a:rPr lang="ru-RU" dirty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/>
              <a:t>Контент (состояние директории на момент </a:t>
            </a:r>
            <a:r>
              <a:rPr lang="ru-RU" dirty="0" err="1"/>
              <a:t>коммита</a:t>
            </a:r>
            <a:r>
              <a:rPr lang="ru-RU" dirty="0" smtClean="0"/>
              <a:t>) 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/>
              <a:t>Имя предыдущего </a:t>
            </a:r>
            <a:r>
              <a:rPr lang="ru-RU" dirty="0" err="1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Каждый </a:t>
            </a:r>
            <a:r>
              <a:rPr lang="ru-RU" dirty="0" err="1"/>
              <a:t>коммит</a:t>
            </a:r>
            <a:r>
              <a:rPr lang="ru-RU" dirty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/>
              <a:t>Коммит</a:t>
            </a:r>
            <a:r>
              <a:rPr lang="ru-RU" dirty="0"/>
              <a:t> невозможно изменить (так как</a:t>
            </a:r>
            <a:r>
              <a:rPr lang="en-US" dirty="0"/>
              <a:t> </a:t>
            </a:r>
            <a:r>
              <a:rPr lang="ru-RU" dirty="0" smtClean="0"/>
              <a:t>это изменит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Все это позволяет легко </a:t>
            </a:r>
            <a:r>
              <a:rPr lang="ru-RU" dirty="0" err="1" smtClean="0">
                <a:sym typeface="Wingdings" panose="05000000000000000000" pitchFamily="2" charset="2"/>
              </a:rPr>
              <a:t>синхронизовывать</a:t>
            </a:r>
            <a:r>
              <a:rPr lang="ru-RU" dirty="0" smtClean="0">
                <a:sym typeface="Wingdings" panose="05000000000000000000" pitchFamily="2" charset="2"/>
              </a:rPr>
              <a:t> наши деревья </a:t>
            </a:r>
            <a:r>
              <a:rPr lang="ru-RU" dirty="0" err="1" smtClean="0">
                <a:sym typeface="Wingdings" panose="05000000000000000000" pitchFamily="2" charset="2"/>
              </a:rPr>
              <a:t>коммитов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на </a:t>
            </a:r>
            <a:r>
              <a:rPr lang="ru-RU" dirty="0" smtClean="0"/>
              <a:t>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Проанализируем проблему?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152115"/>
              </p:ext>
            </p:extLst>
          </p:nvPr>
        </p:nvGraphicFramePr>
        <p:xfrm>
          <a:off x="838200" y="1825625"/>
          <a:ext cx="1632857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121"/>
              </p:ext>
            </p:extLst>
          </p:nvPr>
        </p:nvGraphicFramePr>
        <p:xfrm>
          <a:off x="2789903" y="1830542"/>
          <a:ext cx="164058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ru-RU" b="1" dirty="0" smtClean="0"/>
                        <a:t>18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825700"/>
              </p:ext>
            </p:extLst>
          </p:nvPr>
        </p:nvGraphicFramePr>
        <p:xfrm>
          <a:off x="4795684" y="1820709"/>
          <a:ext cx="163777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избавиться от дублирования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82378"/>
              </p:ext>
            </p:extLst>
          </p:nvPr>
        </p:nvGraphicFramePr>
        <p:xfrm>
          <a:off x="838200" y="1825625"/>
          <a:ext cx="1621971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121376"/>
              </p:ext>
            </p:extLst>
          </p:nvPr>
        </p:nvGraphicFramePr>
        <p:xfrm>
          <a:off x="2789903" y="1830542"/>
          <a:ext cx="160792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ru-RU" b="1" dirty="0" smtClean="0"/>
                        <a:t>18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628578"/>
              </p:ext>
            </p:extLst>
          </p:nvPr>
        </p:nvGraphicFramePr>
        <p:xfrm>
          <a:off x="4795684" y="1820709"/>
          <a:ext cx="171397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попробовать сложить все файлы в одну директорию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1486"/>
              </p:ext>
            </p:extLst>
          </p:nvPr>
        </p:nvGraphicFramePr>
        <p:xfrm>
          <a:off x="916858" y="1874787"/>
          <a:ext cx="2711246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jquery.js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подсмотрим в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/refs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</a:t>
            </a:r>
          </a:p>
          <a:p>
            <a:pPr marL="0" indent="0">
              <a:buNone/>
            </a:pP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en-US" dirty="0" smtClean="0"/>
              <a:t>“</a:t>
            </a:r>
            <a:r>
              <a:rPr lang="ru-RU" dirty="0" smtClean="0"/>
              <a:t>удаленные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</a:t>
            </a:r>
            <a:r>
              <a:rPr lang="ru-RU" dirty="0" err="1"/>
              <a:t>я</a:t>
            </a:r>
            <a:r>
              <a:rPr lang="ru-RU" dirty="0" err="1" smtClean="0"/>
              <a:t>ться</a:t>
            </a:r>
            <a:r>
              <a:rPr lang="ru-RU" dirty="0" smtClean="0"/>
              <a:t> около 2х недель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гите очень тяжело что-то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</a:t>
            </a:r>
            <a:r>
              <a:rPr lang="ru-RU" dirty="0" smtClean="0"/>
              <a:t>сути</a:t>
            </a:r>
            <a:r>
              <a:rPr lang="en-US" dirty="0" smtClean="0"/>
              <a:t> </a:t>
            </a:r>
            <a:r>
              <a:rPr lang="en-US" dirty="0" smtClean="0"/>
              <a:t>merge</a:t>
            </a:r>
            <a:r>
              <a:rPr lang="ru-RU" dirty="0" smtClean="0"/>
              <a:t>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</a:t>
            </a:r>
            <a:r>
              <a:rPr lang="ru-RU" dirty="0" smtClean="0"/>
              <a:t>переписывание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Cherry-pick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Rebase </a:t>
            </a:r>
          </a:p>
          <a:p>
            <a:pPr marL="0" indent="0">
              <a:buNone/>
            </a:pPr>
            <a:r>
              <a:rPr lang="en-US" dirty="0"/>
              <a:t>Rebase </a:t>
            </a:r>
            <a:r>
              <a:rPr lang="en-US" dirty="0" smtClean="0"/>
              <a:t>–I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filter-branch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Commit –amend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Меняем только локальную историю!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 </a:t>
            </a:r>
            <a:r>
              <a:rPr lang="ru-RU" sz="4800" dirty="0" smtClean="0"/>
              <a:t>следующий раз..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40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9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A Hacker’s Guide to </a:t>
            </a:r>
            <a:r>
              <a:rPr lang="en-US" i="1" dirty="0" err="1" smtClean="0"/>
              <a:t>Git</a:t>
            </a:r>
            <a:endParaRPr lang="en-US" i="1" dirty="0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>
                <a:hlinkClick r:id="rId5"/>
              </a:rPr>
              <a:t>wildlyinaccurate.com/a-hackers-guide-to-git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13627</TotalTime>
  <Words>1717</Words>
  <Application>Microsoft Office PowerPoint</Application>
  <PresentationFormat>Widescreen</PresentationFormat>
  <Paragraphs>511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Направленный ациклический граф 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бранчи</vt:lpstr>
      <vt:lpstr>Можем реализовать их так</vt:lpstr>
      <vt:lpstr>И еще пару бранчей</vt:lpstr>
      <vt:lpstr>PowerPoint Presentation</vt:lpstr>
      <vt:lpstr>PowerPoint Presentation</vt:lpstr>
      <vt:lpstr>Бранчи хороши, но</vt:lpstr>
      <vt:lpstr>Изобретаем теги!</vt:lpstr>
      <vt:lpstr>Теги бывают простые и не простые </vt:lpstr>
      <vt:lpstr>Теперь наши папки выглядят так</vt:lpstr>
      <vt:lpstr>PowerPoint Presentation</vt:lpstr>
      <vt:lpstr>Если есть бранчи, то будут и мержи </vt:lpstr>
      <vt:lpstr>Для более сложного случая</vt:lpstr>
      <vt:lpstr>Прошла еще неделя</vt:lpstr>
      <vt:lpstr>Ура! Появился еще один разработчик</vt:lpstr>
      <vt:lpstr>Просто копируем все папки к нему на комп</vt:lpstr>
      <vt:lpstr>В целом все хорошо: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SHA1</vt:lpstr>
      <vt:lpstr>Теперь директория выглядит так</vt:lpstr>
      <vt:lpstr>PowerPoint Presentation</vt:lpstr>
      <vt:lpstr>Определим правила для коммитов</vt:lpstr>
      <vt:lpstr>Но на этом проблемы не заканчиваются</vt:lpstr>
      <vt:lpstr>Прошло еще пару месяцев</vt:lpstr>
      <vt:lpstr>Проанализируем проблему?</vt:lpstr>
      <vt:lpstr>Как можно избавиться от дублирования ?</vt:lpstr>
      <vt:lpstr>А если попробовать сложить все файлы в одну директорию</vt:lpstr>
      <vt:lpstr>Давайте подсмотрим в реальный гит</vt:lpstr>
      <vt:lpstr>Git Aliases</vt:lpstr>
      <vt:lpstr>Commit</vt:lpstr>
      <vt:lpstr>Tree</vt:lpstr>
      <vt:lpstr>Blob</vt:lpstr>
      <vt:lpstr>Два формата хранения</vt:lpstr>
      <vt:lpstr>Сборка мусора</vt:lpstr>
      <vt:lpstr>Stash – по сути merge коммит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История и её переписывание</vt:lpstr>
      <vt:lpstr>PowerPoint Presentation</vt:lpstr>
      <vt:lpstr>В следующий раз..</vt:lpstr>
      <vt:lpstr>Вопросы?</vt:lpstr>
      <vt:lpstr>Полезные ссылки</vt:lpstr>
      <vt:lpstr>Полезные ссылки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285</cp:revision>
  <dcterms:created xsi:type="dcterms:W3CDTF">2015-08-10T13:00:06Z</dcterms:created>
  <dcterms:modified xsi:type="dcterms:W3CDTF">2015-08-20T13:44:32Z</dcterms:modified>
</cp:coreProperties>
</file>