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72" r:id="rId14"/>
    <p:sldId id="276" r:id="rId15"/>
    <p:sldId id="273" r:id="rId16"/>
    <p:sldId id="274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  <p14:sldId id="276"/>
            <p14:sldId id="273"/>
            <p14:sldId id="274"/>
            <p14:sldId id="277"/>
            <p14:sldId id="275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84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964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toh.com/blog/lodash-10-javascript-utility-functions-stop-rewri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Lodash</a:t>
            </a:r>
            <a:r>
              <a:rPr lang="en-US" dirty="0"/>
              <a:t>: 10 </a:t>
            </a:r>
            <a:r>
              <a:rPr lang="en-US" dirty="0" err="1"/>
              <a:t>Javascript</a:t>
            </a:r>
            <a:r>
              <a:rPr lang="en-US" dirty="0"/>
              <a:t> Utility Functions That You Should Probably Stop </a:t>
            </a:r>
            <a:r>
              <a:rPr lang="en-US" dirty="0" smtClean="0"/>
              <a:t>Rewriting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colintoh.com/blog/lodash-10-javascript-utility-functions-stop-rewriting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 and event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5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548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SetName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1407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492</Words>
  <Application>Microsoft Office PowerPoint</Application>
  <PresentationFormat>Widescreen</PresentationFormat>
  <Paragraphs>140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  <vt:lpstr>PowerPoint Presentation</vt:lpstr>
      <vt:lpstr>Timers and event loop</vt:lpstr>
      <vt:lpstr>Timers</vt:lpstr>
      <vt:lpstr>Timers</vt:lpstr>
      <vt:lpstr>SetName example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29</cp:revision>
  <dcterms:created xsi:type="dcterms:W3CDTF">2015-08-25T15:10:59Z</dcterms:created>
  <dcterms:modified xsi:type="dcterms:W3CDTF">2015-09-14T21:08:15Z</dcterms:modified>
</cp:coreProperties>
</file>