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2"/>
  </p:notesMasterIdLst>
  <p:sldIdLst>
    <p:sldId id="442" r:id="rId2"/>
    <p:sldId id="511" r:id="rId3"/>
    <p:sldId id="512" r:id="rId4"/>
    <p:sldId id="524" r:id="rId5"/>
    <p:sldId id="514" r:id="rId6"/>
    <p:sldId id="450" r:id="rId7"/>
    <p:sldId id="523" r:id="rId8"/>
    <p:sldId id="454" r:id="rId9"/>
    <p:sldId id="453" r:id="rId10"/>
    <p:sldId id="455" r:id="rId11"/>
    <p:sldId id="456" r:id="rId12"/>
    <p:sldId id="457" r:id="rId13"/>
    <p:sldId id="515" r:id="rId14"/>
    <p:sldId id="465" r:id="rId15"/>
    <p:sldId id="463" r:id="rId16"/>
    <p:sldId id="464" r:id="rId17"/>
    <p:sldId id="458" r:id="rId18"/>
    <p:sldId id="466" r:id="rId19"/>
    <p:sldId id="462" r:id="rId20"/>
    <p:sldId id="484" r:id="rId21"/>
    <p:sldId id="485" r:id="rId22"/>
    <p:sldId id="497" r:id="rId23"/>
    <p:sldId id="522" r:id="rId24"/>
    <p:sldId id="520" r:id="rId25"/>
    <p:sldId id="486" r:id="rId26"/>
    <p:sldId id="461" r:id="rId27"/>
    <p:sldId id="507" r:id="rId28"/>
    <p:sldId id="513" r:id="rId29"/>
    <p:sldId id="521" r:id="rId30"/>
    <p:sldId id="305" r:id="rId3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5393" autoAdjust="0"/>
  </p:normalViewPr>
  <p:slideViewPr>
    <p:cSldViewPr>
      <p:cViewPr varScale="1">
        <p:scale>
          <a:sx n="83" d="100"/>
          <a:sy n="83" d="100"/>
        </p:scale>
        <p:origin x="11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25.05.2016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  <a:endParaRPr lang="en-US" b="1" dirty="0" smtClean="0"/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28800"/>
            <a:ext cx="822960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) {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  // </a:t>
            </a:r>
            <a:r>
              <a:rPr lang="en-US" b="1" dirty="0" err="1"/>
              <a:t>i</a:t>
            </a:r>
            <a:r>
              <a:rPr lang="en-US" b="1" dirty="0"/>
              <a:t> is defined throughout function 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 == "</a:t>
            </a:r>
            <a:r>
              <a:rPr lang="en-US" b="1" dirty="0">
                <a:solidFill>
                  <a:srgbClr val="00B050"/>
                </a:solidFill>
              </a:rPr>
              <a:t>object</a:t>
            </a:r>
            <a:r>
              <a:rPr lang="en-US" b="1" dirty="0"/>
              <a:t>") { </a:t>
            </a:r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// j is defined everywhere, not just block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>
                <a:solidFill>
                  <a:srgbClr val="0070C0"/>
                </a:solidFill>
              </a:rPr>
              <a:t>for(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=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 &lt; </a:t>
            </a:r>
            <a:r>
              <a:rPr lang="en-US" b="1" dirty="0">
                <a:solidFill>
                  <a:srgbClr val="00B050"/>
                </a:solidFill>
              </a:rPr>
              <a:t>10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++) {    // k is defined everywhere, not just loop </a:t>
            </a:r>
          </a:p>
          <a:p>
            <a:r>
              <a:rPr lang="en-US" b="1" dirty="0"/>
              <a:t>                      </a:t>
            </a:r>
            <a:r>
              <a:rPr lang="en-US" dirty="0"/>
              <a:t>console.log </a:t>
            </a:r>
            <a:r>
              <a:rPr lang="en-US" b="1" dirty="0" smtClean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</a:t>
            </a:r>
          </a:p>
          <a:p>
            <a:r>
              <a:rPr lang="en-US" b="1" dirty="0"/>
              <a:t>                }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dirty="0"/>
              <a:t>console.log </a:t>
            </a:r>
            <a:r>
              <a:rPr lang="en-US" b="1" dirty="0" smtClean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  // k is still defined: prints 10 </a:t>
            </a:r>
          </a:p>
          <a:p>
            <a:r>
              <a:rPr lang="en-US" b="1" dirty="0"/>
              <a:t>       } </a:t>
            </a:r>
          </a:p>
          <a:p>
            <a:r>
              <a:rPr lang="en-US" b="1" dirty="0"/>
              <a:t>       </a:t>
            </a:r>
            <a:r>
              <a:rPr lang="en-US" dirty="0"/>
              <a:t>console.log </a:t>
            </a:r>
            <a:r>
              <a:rPr lang="en-US" b="1" dirty="0" smtClean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);    // j is defined, but may not be initialized 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75936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278" y="614296"/>
            <a:ext cx="8136904" cy="6186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4130" y="374176"/>
            <a:ext cx="146429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45337" y="1961983"/>
            <a:ext cx="4410940" cy="3650925"/>
            <a:chOff x="3779912" y="2204864"/>
            <a:chExt cx="4752528" cy="4867899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4867899"/>
              <a:chOff x="3779912" y="2204864"/>
              <a:chExt cx="4752528" cy="48678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2995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200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200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200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200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647341"/>
              <a:ext cx="1152128" cy="5334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7128792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function </a:t>
            </a:r>
            <a:r>
              <a:rPr lang="en-US" sz="2800" b="1" dirty="0">
                <a:solidFill>
                  <a:schemeClr val="tx1"/>
                </a:solidFill>
              </a:rPr>
              <a:t>f</a:t>
            </a:r>
            <a:r>
              <a:rPr lang="en-US" sz="2800" b="1" dirty="0" smtClean="0"/>
              <a:t>(){</a:t>
            </a:r>
            <a:endParaRPr lang="en-US" sz="2800" b="1" dirty="0"/>
          </a:p>
          <a:p>
            <a:r>
              <a:rPr lang="en-US" sz="2800" b="1" dirty="0" smtClean="0"/>
              <a:t>     x = </a:t>
            </a:r>
            <a:r>
              <a:rPr lang="en-US" sz="2800" b="1" dirty="0"/>
              <a:t>“</a:t>
            </a:r>
            <a:r>
              <a:rPr lang="en-US" sz="2800" b="1" dirty="0" smtClean="0"/>
              <a:t>global variable”;</a:t>
            </a:r>
            <a:endParaRPr lang="en-US" sz="2800" b="1" dirty="0"/>
          </a:p>
          <a:p>
            <a:r>
              <a:rPr lang="en-US" sz="2800" b="1" dirty="0"/>
              <a:t>}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</a:t>
            </a:r>
            <a:r>
              <a:rPr lang="en-US" sz="2800" b="1" dirty="0" smtClean="0"/>
              <a:t>();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indow </a:t>
            </a:r>
            <a:r>
              <a:rPr lang="en-US" dirty="0" smtClean="0"/>
              <a:t>vs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5346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Ubuntu Mono"/>
              </a:rPr>
              <a:t>	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glob points to global 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typeof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!==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'undefined'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1607332"/>
            <a:ext cx="8136904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if (</a:t>
            </a:r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/>
              <a:t> == </a:t>
            </a:r>
            <a:r>
              <a:rPr lang="en-US" sz="2400" b="1" dirty="0">
                <a:solidFill>
                  <a:srgbClr val="00B050"/>
                </a:solidFill>
              </a:rPr>
              <a:t>null</a:t>
            </a:r>
            <a:r>
              <a:rPr lang="en-US" sz="2400" b="1" dirty="0"/>
              <a:t>){</a:t>
            </a:r>
          </a:p>
          <a:p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/>
              <a:t> = {}; 	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 err="1">
                <a:solidFill>
                  <a:srgbClr val="0070C0"/>
                </a:solidFill>
              </a:rPr>
              <a:t>window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myFunction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/>
              <a:t>= function(</a:t>
            </a:r>
            <a:r>
              <a:rPr lang="en-US" sz="2400" dirty="0"/>
              <a:t>/* </a:t>
            </a:r>
            <a:r>
              <a:rPr lang="en-US" sz="2400" dirty="0" err="1"/>
              <a:t>params</a:t>
            </a:r>
            <a:r>
              <a:rPr lang="en-US" sz="2400" dirty="0"/>
              <a:t>*/ 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</a:t>
            </a:r>
            <a:r>
              <a:rPr lang="en-US" sz="2400" dirty="0"/>
              <a:t>/* code here */ </a:t>
            </a:r>
          </a:p>
          <a:p>
            <a:r>
              <a:rPr lang="en-US" sz="2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 and ES6 Modules</a:t>
            </a:r>
            <a:br>
              <a:rPr lang="en-US" dirty="0" smtClean="0"/>
            </a:br>
            <a:r>
              <a:rPr lang="en-US" dirty="0" smtClean="0"/>
              <a:t>in next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Scope in ES3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</a:t>
            </a:r>
            <a:r>
              <a:rPr lang="en-US" dirty="0" smtClean="0"/>
              <a:t>expression</a:t>
            </a:r>
            <a:r>
              <a:rPr lang="en-US" dirty="0"/>
              <a:t>) has its meaning.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</a:t>
            </a:r>
            <a:r>
              <a:rPr lang="en-US" dirty="0" smtClean="0"/>
              <a:t>variable </a:t>
            </a:r>
            <a:r>
              <a:rPr lang="en-US" dirty="0"/>
              <a:t>lifetime.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can be nested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12029</TotalTime>
  <Words>762</Words>
  <Application>Microsoft Office PowerPoint</Application>
  <PresentationFormat>On-screen Show (4:3)</PresentationFormat>
  <Paragraphs>267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PowerPoint Presentation</vt:lpstr>
      <vt:lpstr>Example</vt:lpstr>
      <vt:lpstr>Recap of the previous lecture</vt:lpstr>
      <vt:lpstr>Scope in ES3 World</vt:lpstr>
      <vt:lpstr>The Scope of a Variable</vt:lpstr>
      <vt:lpstr>PowerPoint Presentation</vt:lpstr>
      <vt:lpstr>Scope can be nested 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window vs global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and ES6 Modules in next lectures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873</cp:revision>
  <dcterms:created xsi:type="dcterms:W3CDTF">2009-11-07T10:35:59Z</dcterms:created>
  <dcterms:modified xsi:type="dcterms:W3CDTF">2016-05-25T12:27:25Z</dcterms:modified>
</cp:coreProperties>
</file>