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0" r:id="rId3"/>
    <p:sldId id="263" r:id="rId4"/>
    <p:sldId id="264"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91" r:id="rId28"/>
    <p:sldId id="292" r:id="rId29"/>
    <p:sldId id="293" r:id="rId30"/>
    <p:sldId id="294" r:id="rId31"/>
    <p:sldId id="295" r:id="rId32"/>
    <p:sldId id="296" r:id="rId33"/>
    <p:sldId id="297" r:id="rId34"/>
    <p:sldId id="298" r:id="rId35"/>
    <p:sldId id="299" r:id="rId36"/>
    <p:sldId id="280" r:id="rId37"/>
    <p:sldId id="281" r:id="rId38"/>
    <p:sldId id="282" r:id="rId39"/>
    <p:sldId id="283" r:id="rId40"/>
    <p:sldId id="284" r:id="rId41"/>
    <p:sldId id="285" r:id="rId42"/>
    <p:sldId id="286" r:id="rId43"/>
    <p:sldId id="287" r:id="rId44"/>
    <p:sldId id="288"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88" d="100"/>
          <a:sy n="88"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59333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76143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66846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3546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B6097-0600-478C-B330-3ABB8A070687}"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4044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7462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B6097-0600-478C-B330-3ABB8A070687}" type="datetimeFigureOut">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2078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B6097-0600-478C-B330-3ABB8A070687}" type="datetimeFigureOut">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936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B6097-0600-478C-B330-3ABB8A070687}" type="datetimeFigureOut">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5740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330501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B6097-0600-478C-B330-3ABB8A070687}"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E45-D837-4091-90B1-EB762DF3F108}" type="slidenum">
              <a:rPr lang="en-US" smtClean="0"/>
              <a:t>‹#›</a:t>
            </a:fld>
            <a:endParaRPr lang="en-US"/>
          </a:p>
        </p:txBody>
      </p:sp>
    </p:spTree>
    <p:extLst>
      <p:ext uri="{BB962C8B-B14F-4D97-AF65-F5344CB8AC3E}">
        <p14:creationId xmlns:p14="http://schemas.microsoft.com/office/powerpoint/2010/main" val="207958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B6097-0600-478C-B330-3ABB8A070687}" type="datetimeFigureOut">
              <a:rPr lang="en-US" smtClean="0"/>
              <a:t>8/20/2015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F8E45-D837-4091-90B1-EB762DF3F108}" type="slidenum">
              <a:rPr lang="en-US" smtClean="0"/>
              <a:t>‹#›</a:t>
            </a:fld>
            <a:endParaRPr lang="en-US"/>
          </a:p>
        </p:txBody>
      </p:sp>
    </p:spTree>
    <p:extLst>
      <p:ext uri="{BB962C8B-B14F-4D97-AF65-F5344CB8AC3E}">
        <p14:creationId xmlns:p14="http://schemas.microsoft.com/office/powerpoint/2010/main" val="24471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oogle.com/url?q=http://en.wikipedia.org/wiki/Theory_X_and_theory_Y&amp;sa=D&amp;sntz=1&amp;usg=AFQjCNF0po_WnRl81Dy2swIj2zIvdQvSf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625356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1911780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3042367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1128939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3930750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244803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9714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1482859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188488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381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289201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10114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3614556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152406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12419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1225346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4222410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1472186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512715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794932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1563511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532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32224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2154987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972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481317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23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424429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73506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2657095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386597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7478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115048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22549743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47639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1840290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2351116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510775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2118143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Не гитом единым</a:t>
            </a:r>
          </a:p>
          <a:p>
            <a:endParaRPr lang="ru-RU" dirty="0"/>
          </a:p>
          <a:p>
            <a:r>
              <a:rPr lang="ru-RU" dirty="0" err="1" smtClean="0"/>
              <a:t>tfs</a:t>
            </a:r>
            <a:r>
              <a:rPr lang="ru-RU" dirty="0" smtClean="0"/>
              <a:t>,  </a:t>
            </a:r>
            <a:r>
              <a:rPr lang="ru-RU" dirty="0" err="1" smtClean="0"/>
              <a:t>commitы</a:t>
            </a:r>
            <a:r>
              <a:rPr lang="ru-RU" dirty="0" smtClean="0"/>
              <a:t> в несколько веток и </a:t>
            </a:r>
            <a:r>
              <a:rPr lang="ru-RU" dirty="0" err="1" smtClean="0"/>
              <a:t>тд</a:t>
            </a:r>
            <a:endParaRPr lang="ru-RU" dirty="0" smtClean="0"/>
          </a:p>
          <a:p>
            <a:r>
              <a:rPr lang="ru-RU" dirty="0" smtClean="0"/>
              <a:t>Разные подходы</a:t>
            </a:r>
          </a:p>
          <a:p>
            <a:r>
              <a:rPr lang="ru-RU" dirty="0" smtClean="0"/>
              <a:t>Кроме самых простых</a:t>
            </a:r>
            <a:endParaRPr lang="en-US" dirty="0"/>
          </a:p>
        </p:txBody>
      </p:sp>
    </p:spTree>
    <p:extLst>
      <p:ext uri="{BB962C8B-B14F-4D97-AF65-F5344CB8AC3E}">
        <p14:creationId xmlns:p14="http://schemas.microsoft.com/office/powerpoint/2010/main" val="724608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004270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1394136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2838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274833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1959265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1193</Words>
  <Application>Microsoft Office PowerPoint</Application>
  <PresentationFormat>Widescreen</PresentationFormat>
  <Paragraphs>212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Inconsolata</vt:lpstr>
      <vt:lpstr>RobotoDraft</vt:lpstr>
      <vt:lpstr>Wingdings</vt:lpstr>
      <vt:lpstr>Office Theme</vt:lpstr>
      <vt:lpstr>PowerPoint Presentation</vt:lpstr>
      <vt:lpstr>Вставить картинку</vt:lpstr>
      <vt:lpstr>Код ревью?</vt:lpstr>
      <vt:lpstr>Картинка с виноватыми парнями</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7</cp:revision>
  <dcterms:created xsi:type="dcterms:W3CDTF">2015-08-19T20:45:00Z</dcterms:created>
  <dcterms:modified xsi:type="dcterms:W3CDTF">2015-08-19T21:02:59Z</dcterms:modified>
</cp:coreProperties>
</file>