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309" r:id="rId3"/>
    <p:sldId id="277" r:id="rId4"/>
    <p:sldId id="285" r:id="rId5"/>
    <p:sldId id="286" r:id="rId6"/>
    <p:sldId id="287" r:id="rId7"/>
    <p:sldId id="288" r:id="rId8"/>
    <p:sldId id="289" r:id="rId9"/>
    <p:sldId id="290" r:id="rId10"/>
    <p:sldId id="295" r:id="rId11"/>
    <p:sldId id="296" r:id="rId12"/>
    <p:sldId id="308" r:id="rId13"/>
    <p:sldId id="291" r:id="rId14"/>
    <p:sldId id="297" r:id="rId15"/>
    <p:sldId id="278" r:id="rId16"/>
    <p:sldId id="280" r:id="rId17"/>
    <p:sldId id="279" r:id="rId18"/>
    <p:sldId id="282" r:id="rId19"/>
    <p:sldId id="283" r:id="rId20"/>
    <p:sldId id="294" r:id="rId21"/>
    <p:sldId id="307" r:id="rId22"/>
    <p:sldId id="29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19" autoAdjust="0"/>
    <p:restoredTop sz="94660"/>
  </p:normalViewPr>
  <p:slideViewPr>
    <p:cSldViewPr snapToGrid="0">
      <p:cViewPr varScale="1">
        <p:scale>
          <a:sx n="28" d="100"/>
          <a:sy n="28" d="100"/>
        </p:scale>
        <p:origin x="90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8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4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2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6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0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8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9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EEE2-ACBB-41C1-BCFD-8A829CFB897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9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EEEE2-ACBB-41C1-BCFD-8A829CFB897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978F0-C9B8-4938-A54E-73FDE7E7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9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traceur-compiler#what-is-traceur" TargetMode="External"/><Relationship Id="rId2" Type="http://schemas.openxmlformats.org/officeDocument/2006/relationships/hyperlink" Target="http://babelj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ypescriptlang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ES6: </a:t>
            </a:r>
            <a:r>
              <a:rPr lang="en-US" b="1" dirty="0" smtClean="0">
                <a:solidFill>
                  <a:srgbClr val="00B0F0"/>
                </a:solidFill>
              </a:rPr>
              <a:t>let </a:t>
            </a:r>
            <a:r>
              <a:rPr lang="en-US" b="1" dirty="0" smtClean="0"/>
              <a:t>and </a:t>
            </a:r>
            <a:r>
              <a:rPr lang="en-US" b="1" dirty="0" err="1" smtClean="0">
                <a:solidFill>
                  <a:srgbClr val="00B0F0"/>
                </a:solidFill>
              </a:rPr>
              <a:t>const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6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Block-level scope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901945"/>
            <a:ext cx="8015015" cy="193899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ReferenceError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is not defined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4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variable within a function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863807"/>
            <a:ext cx="6532237" cy="221599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 foo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 foo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shadows outer `foo`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AEAE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i="1" dirty="0" smtClean="0">
                <a:solidFill>
                  <a:srgbClr val="AEAE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(foo);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AEAE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(foo);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0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Famous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Variable oversharing in </a:t>
            </a:r>
            <a:r>
              <a:rPr lang="en-US" b="1" dirty="0" smtClean="0"/>
              <a:t>loops – </a:t>
            </a:r>
            <a:r>
              <a:rPr lang="en-US" b="1" dirty="0" smtClean="0">
                <a:solidFill>
                  <a:srgbClr val="FF0000"/>
                </a:solidFill>
              </a:rPr>
              <a:t>fixed</a:t>
            </a:r>
            <a:r>
              <a:rPr lang="ru-RU" b="1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2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531669"/>
            <a:ext cx="6965048" cy="193899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MAX_CAT_SIZE_KG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3000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ru-RU" altLang="en-US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MAX_CAT_SIZE_KG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ru-RU" altLang="en-US" b="0" i="1" u="none" strike="noStrike" cap="none" normalizeH="0" baseline="0" dirty="0" smtClean="0">
              <a:ln>
                <a:noFill/>
              </a:ln>
              <a:solidFill>
                <a:srgbClr val="AEAEA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b="0" i="1" u="none" strike="noStrike" cap="none" normalizeH="0" baseline="0" dirty="0" smtClean="0">
              <a:ln>
                <a:noFill/>
              </a:ln>
              <a:solidFill>
                <a:srgbClr val="AEAEA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MAX_CAT_SIZE_KG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nice try, but still a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endParaRPr kumimoji="0" lang="ru-RU" altLang="en-US" b="0" i="1" u="none" strike="noStrike" cap="none" normalizeH="0" baseline="0" dirty="0" smtClean="0">
              <a:ln>
                <a:noFill/>
              </a:ln>
              <a:solidFill>
                <a:srgbClr val="AEAEA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ru-RU" altLang="en-US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theFairest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you troublemaker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9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 err="1">
                <a:solidFill>
                  <a:srgbClr val="00B0F0"/>
                </a:solidFill>
                <a:latin typeface="Segoe UI Semibold" panose="020B0702040204020203" pitchFamily="34" charset="0"/>
              </a:rPr>
              <a:t>const</a:t>
            </a:r>
            <a:r>
              <a:rPr lang="en-US" altLang="en-US" dirty="0"/>
              <a:t> variables don’t make the assigned value immutable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EAEA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989366"/>
            <a:ext cx="4146395" cy="184665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obj.prop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obj.prop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123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B859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.freeze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obj.prop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</a:t>
            </a:r>
            <a:r>
              <a:rPr lang="en-US" dirty="0"/>
              <a:t>Dead </a:t>
            </a:r>
            <a:r>
              <a:rPr lang="en-US" dirty="0" smtClean="0"/>
              <a:t>Zone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47854" y="1642289"/>
            <a:ext cx="5445401" cy="55399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(x);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throws a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ReferenceError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 x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'hey'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Let/</a:t>
            </a:r>
            <a:r>
              <a:rPr lang="en-US" dirty="0" err="1" smtClean="0"/>
              <a:t>const</a:t>
            </a:r>
            <a:r>
              <a:rPr lang="en-US" dirty="0" smtClean="0"/>
              <a:t> declarations hoist!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0849" y="1869831"/>
            <a:ext cx="85269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but may not be accessed in any way until the variable’s declaration is evaluated</a:t>
            </a:r>
          </a:p>
          <a:p>
            <a:endParaRPr lang="en-US" dirty="0"/>
          </a:p>
          <a:p>
            <a:r>
              <a:rPr lang="en-US" dirty="0"/>
              <a:t>This is the Temporal Dead Zone</a:t>
            </a:r>
          </a:p>
        </p:txBody>
      </p:sp>
    </p:spTree>
    <p:extLst>
      <p:ext uri="{BB962C8B-B14F-4D97-AF65-F5344CB8AC3E}">
        <p14:creationId xmlns:p14="http://schemas.microsoft.com/office/powerpoint/2010/main" val="42054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so simple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442963"/>
            <a:ext cx="6115457" cy="138499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 x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'outer scope'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(x);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hoist but throw error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 x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'inner scope'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}());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3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ReferenceError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742263"/>
            <a:ext cx="3419206" cy="83099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 a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b; }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690688"/>
            <a:ext cx="3700346" cy="114172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 b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b, b) {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(a, b);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https://babeljs.io</a:t>
            </a:r>
          </a:p>
        </p:txBody>
      </p:sp>
    </p:spTree>
    <p:extLst>
      <p:ext uri="{BB962C8B-B14F-4D97-AF65-F5344CB8AC3E}">
        <p14:creationId xmlns:p14="http://schemas.microsoft.com/office/powerpoint/2010/main" val="347597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Ways of declaring </a:t>
            </a:r>
            <a:r>
              <a:rPr lang="en-US" b="1" dirty="0" smtClean="0"/>
              <a:t>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137884"/>
              </p:ext>
            </p:extLst>
          </p:nvPr>
        </p:nvGraphicFramePr>
        <p:xfrm>
          <a:off x="838200" y="2275086"/>
          <a:ext cx="10515600" cy="256032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Hoisting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Scope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Creates global properties</a:t>
                      </a:r>
                    </a:p>
                  </a:txBody>
                  <a:tcPr marR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Declaration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Function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R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let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Temporal dead zone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Block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R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const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Temporal dead zone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Block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R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function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Complete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Block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R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class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Block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R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import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Complete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Module-global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R="952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115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73963"/>
            <a:ext cx="64876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always use 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let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and 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const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en-US" altLang="en-US" sz="4000" dirty="0" smtClean="0">
                <a:solidFill>
                  <a:srgbClr val="000000"/>
                </a:solidFill>
                <a:cs typeface="Arial" panose="020B0604020202020204" pitchFamily="34" charset="0"/>
              </a:rPr>
              <a:t>!!!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9737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Yes. To use them on the web, you’ll have to use an ES6 compiler such </a:t>
            </a:r>
            <a:r>
              <a:rPr lang="en-US" dirty="0" smtClean="0"/>
              <a:t>as </a:t>
            </a:r>
            <a:r>
              <a:rPr lang="en-US" dirty="0" smtClean="0">
                <a:hlinkClick r:id="rId2"/>
              </a:rPr>
              <a:t>Babel</a:t>
            </a:r>
            <a:r>
              <a:rPr lang="en-US" dirty="0"/>
              <a:t>, </a:t>
            </a:r>
            <a:r>
              <a:rPr lang="en-US" dirty="0" err="1">
                <a:hlinkClick r:id="rId3"/>
              </a:rPr>
              <a:t>Traceur</a:t>
            </a:r>
            <a:r>
              <a:rPr lang="en-US" dirty="0"/>
              <a:t>, or </a:t>
            </a:r>
            <a:r>
              <a:rPr lang="en-US" dirty="0" err="1">
                <a:hlinkClick r:id="rId4"/>
              </a:rPr>
              <a:t>TypeScript</a:t>
            </a:r>
            <a:r>
              <a:rPr lang="en-US" dirty="0"/>
              <a:t>. (Babel and </a:t>
            </a:r>
            <a:r>
              <a:rPr lang="en-US" dirty="0" err="1"/>
              <a:t>Traceur</a:t>
            </a:r>
            <a:r>
              <a:rPr lang="en-US" dirty="0"/>
              <a:t> do not support the temporal dead zone yet.)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30611"/>
            <a:ext cx="7561365" cy="15945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Can I use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let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and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const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now?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033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https://hacks.mozilla.org/category/es6-in-depth/</a:t>
            </a:r>
          </a:p>
        </p:txBody>
      </p:sp>
    </p:spTree>
    <p:extLst>
      <p:ext uri="{BB962C8B-B14F-4D97-AF65-F5344CB8AC3E}">
        <p14:creationId xmlns:p14="http://schemas.microsoft.com/office/powerpoint/2010/main" val="402442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ES5 Fun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1690688"/>
            <a:ext cx="4831451" cy="184665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'outer scope'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console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'inner scope'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}());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story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2166" y="1690688"/>
            <a:ext cx="6078587" cy="221599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runTowerExperiment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(tower,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tower.on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"tick"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//... code that uses t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AEAE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//... more code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//.</a:t>
            </a:r>
            <a:r>
              <a:rPr kumimoji="0" lang="en-US" altLang="en-US" b="0" i="1" u="none" strike="noStrike" cap="none" normalizeH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 event handlers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0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month later…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4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end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36703" y="1690688"/>
            <a:ext cx="6846848" cy="360098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runTowerExperiment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(tower,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en-US" dirty="0" smtClean="0">
              <a:solidFill>
                <a:srgbClr val="F8F8F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tower.on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"tick"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//... code that uses t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AEAE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i="1" dirty="0" smtClean="0">
                <a:solidFill>
                  <a:srgbClr val="AEAE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bowlingBall.altitude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87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readTachymeter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AEAE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i="1" dirty="0" smtClean="0">
                <a:solidFill>
                  <a:srgbClr val="AEAE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... more code ...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AEAE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… more event handlers …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7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Famous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Variable oversharing in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7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30610"/>
            <a:ext cx="5307543" cy="15945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Segoe UI Semibold" panose="020B0702040204020203" pitchFamily="34" charset="0"/>
                <a:ea typeface="MS Gothic" panose="020B0609070205080204" pitchFamily="49" charset="-128"/>
              </a:rPr>
              <a:t>let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is the new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Segoe UI Semibold" panose="020B0702040204020203" pitchFamily="34" charset="0"/>
              </a:rPr>
              <a:t>var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!!!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4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9016" y="1825684"/>
            <a:ext cx="11209607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let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 variables are block-scoped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Global let variables are not properties on the global object.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/>
              <a:t>Loops </a:t>
            </a:r>
            <a:r>
              <a:rPr lang="en-US" altLang="en-US" sz="1800" dirty="0"/>
              <a:t>of the form for (let x...) create a fresh binding for x in each iteration. </a:t>
            </a:r>
            <a:r>
              <a:rPr lang="en-US" altLang="en-US" sz="1800" dirty="0" smtClean="0"/>
              <a:t>(true for - simple </a:t>
            </a:r>
            <a:r>
              <a:rPr lang="en-US" altLang="en-US" sz="1800" dirty="0"/>
              <a:t>for, for-in, for-of loops)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It’s an error to try to use a let variable before its declaration is reached.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/>
              <a:t>Redeclaring</a:t>
            </a:r>
            <a:r>
              <a:rPr lang="en-US" altLang="en-US" sz="1800" dirty="0"/>
              <a:t> a variable with let is a </a:t>
            </a:r>
            <a:r>
              <a:rPr lang="en-US" altLang="en-US" sz="1800" dirty="0" err="1"/>
              <a:t>SyntaxError</a:t>
            </a:r>
            <a:r>
              <a:rPr lang="en-US" altLang="en-US" sz="1800" dirty="0"/>
              <a:t>.</a:t>
            </a:r>
            <a:endParaRPr kumimoji="0" lang="en-US" altLang="en-US" sz="1800" i="0" u="none" strike="noStrike" cap="none" normalizeH="0" baseline="0" dirty="0" smtClean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6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6094</TotalTime>
  <Words>272</Words>
  <Application>Microsoft Office PowerPoint</Application>
  <PresentationFormat>Widescreen</PresentationFormat>
  <Paragraphs>130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 Unicode MS</vt:lpstr>
      <vt:lpstr>MS Gothic</vt:lpstr>
      <vt:lpstr>Arial</vt:lpstr>
      <vt:lpstr>Calibri</vt:lpstr>
      <vt:lpstr>Calibri Light</vt:lpstr>
      <vt:lpstr>Consolas</vt:lpstr>
      <vt:lpstr>Open Sans</vt:lpstr>
      <vt:lpstr>Segoe UI Semibold</vt:lpstr>
      <vt:lpstr>Wingdings</vt:lpstr>
      <vt:lpstr>Office Theme</vt:lpstr>
      <vt:lpstr>ES6: let and const</vt:lpstr>
      <vt:lpstr>Babel</vt:lpstr>
      <vt:lpstr>ES5 Fun</vt:lpstr>
      <vt:lpstr>Short story</vt:lpstr>
      <vt:lpstr>One month later…</vt:lpstr>
      <vt:lpstr>Happy end </vt:lpstr>
      <vt:lpstr>Famous story</vt:lpstr>
      <vt:lpstr>let is the new var !!! </vt:lpstr>
      <vt:lpstr>Let</vt:lpstr>
      <vt:lpstr>Block-level scope</vt:lpstr>
      <vt:lpstr>Shadow variable within a function</vt:lpstr>
      <vt:lpstr>Famous story</vt:lpstr>
      <vt:lpstr>Const</vt:lpstr>
      <vt:lpstr>const variables don’t make the assigned value immutable</vt:lpstr>
      <vt:lpstr>Temporal Dead Zone</vt:lpstr>
      <vt:lpstr>Let/const declarations hoist!</vt:lpstr>
      <vt:lpstr>Not so simple</vt:lpstr>
      <vt:lpstr>ReferenceError</vt:lpstr>
      <vt:lpstr>Example </vt:lpstr>
      <vt:lpstr>Ways of declaring variables</vt:lpstr>
      <vt:lpstr>always use let and const !!! </vt:lpstr>
      <vt:lpstr>Can I use let and const now? </vt:lpstr>
      <vt:lpstr>References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76</cp:revision>
  <dcterms:created xsi:type="dcterms:W3CDTF">2015-08-26T09:58:40Z</dcterms:created>
  <dcterms:modified xsi:type="dcterms:W3CDTF">2015-09-17T11:38:15Z</dcterms:modified>
</cp:coreProperties>
</file>