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50"/>
  </p:notesMasterIdLst>
  <p:sldIdLst>
    <p:sldId id="346" r:id="rId2"/>
    <p:sldId id="364" r:id="rId3"/>
    <p:sldId id="324" r:id="rId4"/>
    <p:sldId id="349" r:id="rId5"/>
    <p:sldId id="350" r:id="rId6"/>
    <p:sldId id="347" r:id="rId7"/>
    <p:sldId id="323" r:id="rId8"/>
    <p:sldId id="348" r:id="rId9"/>
    <p:sldId id="399" r:id="rId10"/>
    <p:sldId id="326" r:id="rId11"/>
    <p:sldId id="351" r:id="rId12"/>
    <p:sldId id="352" r:id="rId13"/>
    <p:sldId id="329" r:id="rId14"/>
    <p:sldId id="331" r:id="rId15"/>
    <p:sldId id="353" r:id="rId16"/>
    <p:sldId id="332" r:id="rId17"/>
    <p:sldId id="333" r:id="rId18"/>
    <p:sldId id="397" r:id="rId19"/>
    <p:sldId id="398" r:id="rId20"/>
    <p:sldId id="330" r:id="rId21"/>
    <p:sldId id="369" r:id="rId22"/>
    <p:sldId id="370" r:id="rId23"/>
    <p:sldId id="373" r:id="rId24"/>
    <p:sldId id="387" r:id="rId25"/>
    <p:sldId id="388" r:id="rId26"/>
    <p:sldId id="389" r:id="rId27"/>
    <p:sldId id="390" r:id="rId28"/>
    <p:sldId id="357" r:id="rId29"/>
    <p:sldId id="365" r:id="rId30"/>
    <p:sldId id="360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401" r:id="rId39"/>
    <p:sldId id="354" r:id="rId40"/>
    <p:sldId id="355" r:id="rId41"/>
    <p:sldId id="343" r:id="rId42"/>
    <p:sldId id="356" r:id="rId43"/>
    <p:sldId id="362" r:id="rId44"/>
    <p:sldId id="344" r:id="rId45"/>
    <p:sldId id="345" r:id="rId46"/>
    <p:sldId id="308" r:id="rId47"/>
    <p:sldId id="299" r:id="rId48"/>
    <p:sldId id="400" r:id="rId4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396" autoAdjust="0"/>
  </p:normalViewPr>
  <p:slideViewPr>
    <p:cSldViewPr>
      <p:cViewPr varScale="1">
        <p:scale>
          <a:sx n="78" d="100"/>
          <a:sy n="78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sition_over_inheritance" TargetMode="External"/><Relationship Id="rId2" Type="http://schemas.openxmlformats.org/officeDocument/2006/relationships/hyperlink" Target="http://stackoverflow.com/questions/49002/prefer-composition-over-inheritanc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and Deleting Affects Only Own Properties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031663"/>
            <a:ext cx="624988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Ubuntu Mono"/>
              </a:rPr>
              <a:t>var</a:t>
            </a:r>
            <a:r>
              <a:rPr lang="en-US" altLang="en-US" sz="2400" b="1" dirty="0">
                <a:latin typeface="Ubuntu Mono"/>
              </a:rPr>
              <a:t> proto = { foo: 'a' };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Ubuntu Mono"/>
              </a:rPr>
              <a:t>var</a:t>
            </a:r>
            <a:r>
              <a:rPr lang="en-US" altLang="en-US" sz="2400" b="1" dirty="0">
                <a:latin typeface="Ubuntu Mono"/>
              </a:rPr>
              <a:t> </a:t>
            </a:r>
            <a:r>
              <a:rPr lang="en-US" altLang="en-US" sz="2400" b="1" dirty="0" err="1">
                <a:latin typeface="Ubuntu Mono"/>
              </a:rPr>
              <a:t>obj</a:t>
            </a:r>
            <a:r>
              <a:rPr lang="en-US" altLang="en-US" sz="2400" b="1" dirty="0">
                <a:latin typeface="Ubuntu Mono"/>
              </a:rPr>
              <a:t> = </a:t>
            </a:r>
            <a:r>
              <a:rPr lang="en-US" altLang="en-US" sz="2400" b="1" dirty="0" err="1">
                <a:latin typeface="Ubuntu Mono"/>
              </a:rPr>
              <a:t>Object.create</a:t>
            </a:r>
            <a:r>
              <a:rPr lang="en-US" altLang="en-US" sz="2400" b="1" dirty="0">
                <a:latin typeface="Ubuntu Mono"/>
              </a:rPr>
              <a:t>(proto);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Ubuntu Mono"/>
              </a:rPr>
              <a:t>obj.hasOwnProperty</a:t>
            </a:r>
            <a:r>
              <a:rPr lang="en-US" altLang="en-US" sz="2400" b="1" dirty="0">
                <a:latin typeface="Ubuntu Mono"/>
              </a:rPr>
              <a:t>('foo')  //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Ubuntu Mono"/>
              </a:rPr>
              <a:t>obj.foo</a:t>
            </a:r>
            <a:r>
              <a:rPr lang="en-US" altLang="en-US" sz="2400" b="1" dirty="0">
                <a:latin typeface="Ubuntu Mono"/>
              </a:rPr>
              <a:t> = 'b';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Ubuntu Mono"/>
              </a:rPr>
              <a:t>obj.hasOwnProperty</a:t>
            </a:r>
            <a:r>
              <a:rPr lang="en-US" altLang="en-US" sz="2400" b="1" dirty="0">
                <a:latin typeface="Ubuntu Mono"/>
              </a:rPr>
              <a:t>('foo')  // true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Ubuntu Mono"/>
              </a:rPr>
              <a:t>delete </a:t>
            </a:r>
            <a:r>
              <a:rPr lang="en-US" altLang="en-US" sz="2400" b="1" dirty="0" err="1">
                <a:latin typeface="Ubuntu Mono"/>
              </a:rPr>
              <a:t>obj.foo</a:t>
            </a:r>
            <a:r>
              <a:rPr lang="en-US" altLang="en-US" sz="2400" b="1" dirty="0">
                <a:latin typeface="Ubuntu Mono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Ubuntu Mono"/>
              </a:rPr>
              <a:t>delete </a:t>
            </a:r>
            <a:r>
              <a:rPr lang="en-US" altLang="en-US" sz="2400" b="1" dirty="0" err="1">
                <a:latin typeface="Ubuntu Mono"/>
              </a:rPr>
              <a:t>obj.foo</a:t>
            </a:r>
            <a:r>
              <a:rPr lang="en-US" altLang="en-US" sz="2400" b="1" dirty="0">
                <a:latin typeface="Ubuntu Mono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latin typeface="Ubuntu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err="1">
                <a:latin typeface="Ubuntu Mono"/>
              </a:rPr>
              <a:t>obj.hasOwnProperty</a:t>
            </a:r>
            <a:r>
              <a:rPr lang="en-US" altLang="en-US" sz="2400" b="1" dirty="0">
                <a:latin typeface="Ubuntu Mono"/>
              </a:rPr>
              <a:t>('foo')  // ???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4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get </a:t>
            </a:r>
            <a:r>
              <a:rPr lang="en-US" dirty="0"/>
              <a:t>foo()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console.log</a:t>
            </a:r>
            <a:r>
              <a:rPr lang="en-US" dirty="0"/>
              <a:t>('function call');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obj.foo</a:t>
            </a:r>
            <a:r>
              <a:rPr lang="en-US" dirty="0" smtClean="0"/>
              <a:t>; // call a function </a:t>
            </a:r>
            <a:r>
              <a:rPr lang="en-US" dirty="0"/>
              <a:t>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96812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2054" y="541546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1697" y="1157642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79413" y="1715246"/>
            <a:ext cx="6934442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53005" y="4343190"/>
            <a:ext cx="6839475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1272" y="359779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995362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5696" y="4228879"/>
            <a:ext cx="5832648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2642" y="3576092"/>
            <a:ext cx="3709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63688" y="1567207"/>
            <a:ext cx="5904656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294" y="719254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32859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5736" y="1326097"/>
            <a:ext cx="5544616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17002" y="3456940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42971" y="4750986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447" y="211174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4195" y="3891914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787" y="4983100"/>
            <a:ext cx="361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75656" y="4428490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7411" y="5489691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978173"/>
            <a:ext cx="7200800" cy="25622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2643182"/>
            <a:ext cx="5141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memory usage 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[[Prototype]]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24" y="5279276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4000" y="5936564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</a:t>
            </a:r>
            <a:r>
              <a:rPr lang="en-US" sz="2000" b="1" dirty="0" smtClean="0">
                <a:solidFill>
                  <a:schemeClr val="dk1"/>
                </a:solidFill>
              </a:rPr>
              <a:t>xtend(</a:t>
            </a:r>
            <a:r>
              <a:rPr lang="en-US" sz="2000" b="1" dirty="0" err="1" smtClean="0">
                <a:solidFill>
                  <a:schemeClr val="dk1"/>
                </a:solidFill>
              </a:rPr>
              <a:t>MobilePhone</a:t>
            </a:r>
            <a:r>
              <a:rPr lang="en-US" sz="2000" b="1" dirty="0" smtClean="0">
                <a:solidFill>
                  <a:schemeClr val="dk1"/>
                </a:solidFill>
              </a:rPr>
              <a:t>,  Phone);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old school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</a:t>
            </a:r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 </a:t>
            </a:r>
            <a:r>
              <a:rPr lang="en-US" sz="2000" b="1" dirty="0" smtClean="0"/>
              <a:t>= function() { </a:t>
            </a:r>
            <a:r>
              <a:rPr lang="en-US" sz="2000" b="1" dirty="0" smtClean="0"/>
              <a:t>};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TempFunction.prototype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Phone</a:t>
            </a:r>
            <a:r>
              <a:rPr lang="en-US" sz="2000" b="1" dirty="0" err="1" smtClean="0"/>
              <a:t>.prototype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</a:t>
            </a:r>
            <a:r>
              <a:rPr lang="en-US" sz="2000" b="1" dirty="0" err="1" smtClean="0"/>
              <a:t>.prototype</a:t>
            </a:r>
            <a:r>
              <a:rPr lang="en-US" sz="2000" b="1" dirty="0" smtClean="0"/>
              <a:t> </a:t>
            </a:r>
            <a:r>
              <a:rPr lang="en-US" sz="2000" b="1" dirty="0" smtClean="0"/>
              <a:t>= new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();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</a:t>
            </a:r>
            <a:r>
              <a:rPr lang="en-US" sz="2000" b="1" dirty="0" err="1" smtClean="0"/>
              <a:t>.prototype.constructor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019" y="4149080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</a:t>
            </a:r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TempFunction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</a:rPr>
              <a:t>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16474"/>
              </p:ext>
            </p:extLst>
          </p:nvPr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</a:t>
            </a:r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TempFunction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TempFunction</a:t>
            </a:r>
            <a:r>
              <a:rPr lang="en-US" sz="2000" b="1" u="sng" dirty="0" err="1" smtClean="0"/>
              <a:t>.prototype</a:t>
            </a:r>
            <a:r>
              <a:rPr lang="en-US" sz="2000" b="1" u="sng" dirty="0" smtClean="0"/>
              <a:t> </a:t>
            </a:r>
            <a:r>
              <a:rPr lang="en-US" sz="2000" b="1" u="sng" dirty="0" smtClean="0"/>
              <a:t>= </a:t>
            </a:r>
            <a:r>
              <a:rPr lang="en-US" sz="2000" b="1" u="sng" dirty="0" err="1" smtClean="0"/>
              <a:t>Phone.prototype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87432"/>
              </p:ext>
            </p:extLst>
          </p:nvPr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0464"/>
              </p:ext>
            </p:extLst>
          </p:nvPr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</a:t>
            </a:r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TempFunction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TempFunction</a:t>
            </a:r>
            <a:r>
              <a:rPr lang="en-US" sz="2000" b="1" dirty="0" err="1" smtClean="0"/>
              <a:t>.prototype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MobilePhone</a:t>
            </a:r>
            <a:r>
              <a:rPr lang="en-US" sz="2000" b="1" u="sng" dirty="0" err="1" smtClean="0"/>
              <a:t>.prototype</a:t>
            </a:r>
            <a:r>
              <a:rPr lang="en-US" sz="2000" b="1" u="sng" dirty="0" smtClean="0"/>
              <a:t> </a:t>
            </a:r>
            <a:r>
              <a:rPr lang="en-US" sz="2000" b="1" u="sng" dirty="0" smtClean="0"/>
              <a:t>= new </a:t>
            </a:r>
            <a:r>
              <a:rPr lang="en-US" sz="2000" b="1" u="sng" dirty="0" err="1" smtClean="0"/>
              <a:t>TempFunction</a:t>
            </a:r>
            <a:r>
              <a:rPr lang="en-US" sz="2000" b="1" u="sng" dirty="0" smtClean="0"/>
              <a:t>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2884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96617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</a:t>
            </a:r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var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TempFunction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= function() { };</a:t>
            </a:r>
          </a:p>
          <a:p>
            <a:r>
              <a:rPr lang="en-US" sz="2000" dirty="0" smtClean="0"/>
              <a:t>	</a:t>
            </a:r>
            <a:r>
              <a:rPr lang="en-US" sz="2000" b="1" dirty="0" err="1" smtClean="0"/>
              <a:t>TempFunction</a:t>
            </a:r>
            <a:r>
              <a:rPr lang="en-US" sz="2000" b="1" dirty="0" err="1" smtClean="0"/>
              <a:t>.prototype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</a:t>
            </a:r>
            <a:r>
              <a:rPr lang="en-US" sz="2000" b="1" dirty="0" err="1" smtClean="0"/>
              <a:t>.prototype</a:t>
            </a:r>
            <a:r>
              <a:rPr lang="en-US" sz="2000" b="1" dirty="0" smtClean="0"/>
              <a:t> </a:t>
            </a:r>
            <a:r>
              <a:rPr lang="en-US" sz="2000" b="1" dirty="0" smtClean="0"/>
              <a:t>= new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();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MobilePhone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.prototype.constructor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MobilePhone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MobilePhone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.superclass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.prototype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6246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8301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5018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79841"/>
              </p:ext>
            </p:extLst>
          </p:nvPr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4343"/>
              </p:ext>
            </p:extLst>
          </p:nvPr>
        </p:nvGraphicFramePr>
        <p:xfrm>
          <a:off x="6072198" y="5072074"/>
          <a:ext cx="2100202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0202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72400" y="5286388"/>
              <a:ext cx="47156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ES5 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</a:t>
            </a:r>
            <a:r>
              <a:rPr lang="en-US" sz="2000" b="1" dirty="0" err="1" smtClean="0"/>
              <a:t>.prototype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Object.create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);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</a:t>
            </a:r>
            <a:r>
              <a:rPr lang="en-US" sz="2000" b="1" dirty="0" err="1" smtClean="0"/>
              <a:t>.prototype.constructor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834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285728"/>
            <a:ext cx="7715304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</a:t>
            </a:r>
            <a:r>
              <a:rPr lang="en-US" sz="2000" b="1" dirty="0" err="1" smtClean="0"/>
              <a:t>.superclass.constructor.apply</a:t>
            </a:r>
            <a:r>
              <a:rPr lang="en-US" sz="2000" b="1" dirty="0" smtClean="0"/>
              <a:t>(this, arguments);</a:t>
            </a:r>
          </a:p>
          <a:p>
            <a:r>
              <a:rPr lang="en-US" sz="2000" b="1" dirty="0" smtClean="0"/>
              <a:t>	//</a:t>
            </a:r>
            <a:r>
              <a:rPr lang="en-US" sz="2000" b="1" dirty="0" err="1" smtClean="0"/>
              <a:t>MobilePhone.superclass.makeCall.call</a:t>
            </a:r>
            <a:r>
              <a:rPr lang="en-US" sz="2000" b="1" dirty="0" smtClean="0"/>
              <a:t>(this);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this.ringtone</a:t>
            </a:r>
            <a:r>
              <a:rPr lang="en-US" sz="2000" b="1" dirty="0" smtClean="0"/>
              <a:t> = ringtone;		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  <a:p>
            <a:r>
              <a:rPr lang="en-US" sz="2000" b="1" dirty="0" err="1" smtClean="0"/>
              <a:t>MobilePhone.prototype.makeCall</a:t>
            </a:r>
            <a:r>
              <a:rPr lang="en-US" sz="2000" b="1" dirty="0" smtClean="0"/>
              <a:t> = function() {…}</a:t>
            </a:r>
          </a:p>
          <a:p>
            <a:r>
              <a:rPr lang="en-US" sz="2000" b="1" dirty="0" err="1" smtClean="0"/>
              <a:t>MobilePhone.prototype.sendSMS</a:t>
            </a:r>
            <a:r>
              <a:rPr lang="en-US" sz="2000" b="1" dirty="0" smtClean="0"/>
              <a:t>= function() {…}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Классы примеси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5105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Prefer </a:t>
            </a:r>
            <a:r>
              <a:rPr lang="en-US" dirty="0" smtClean="0"/>
              <a:t>containment (composition) over </a:t>
            </a:r>
            <a:r>
              <a:rPr lang="en-US" dirty="0"/>
              <a:t>inheritance?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Think of containment as a has a relationship. A car "has an" engine, a person "has a" name,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stackoverflow.com/questions/49002/prefer-composition-over-inheritance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en.wikipedia.org/wiki/Composition_over_inheritance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newOperator</a:t>
            </a:r>
            <a:r>
              <a:rPr lang="en-US" sz="2000" dirty="0"/>
              <a:t>(</a:t>
            </a:r>
            <a:r>
              <a:rPr lang="en-US" sz="2000" dirty="0" err="1"/>
              <a:t>Constr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thisValue</a:t>
            </a:r>
            <a:r>
              <a:rPr lang="en-US" sz="2000" dirty="0"/>
              <a:t> = </a:t>
            </a:r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Constr.prototype</a:t>
            </a:r>
            <a:r>
              <a:rPr lang="en-US" sz="2000" dirty="0"/>
              <a:t>); // (1)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</a:t>
            </a:r>
            <a:r>
              <a:rPr lang="en-US" sz="2000" dirty="0" err="1"/>
              <a:t>Constr.apply</a:t>
            </a:r>
            <a:r>
              <a:rPr lang="en-US" sz="2000" dirty="0"/>
              <a:t>(</a:t>
            </a:r>
            <a:r>
              <a:rPr lang="en-US" sz="2000" dirty="0" err="1"/>
              <a:t>thisValue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typeof</a:t>
            </a:r>
            <a:r>
              <a:rPr lang="en-US" sz="2000" dirty="0"/>
              <a:t> result === 'object' &amp;&amp; result !== null) {</a:t>
            </a:r>
          </a:p>
          <a:p>
            <a:pPr marL="0" indent="0">
              <a:buNone/>
            </a:pPr>
            <a:r>
              <a:rPr lang="en-US" sz="2000" dirty="0"/>
              <a:t>        return result; // (2)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thisValue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653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6926</TotalTime>
  <Words>1586</Words>
  <Application>Microsoft Office PowerPoint</Application>
  <PresentationFormat>On-screen Show (4:3)</PresentationFormat>
  <Paragraphs>558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Ubuntu Mono</vt:lpstr>
      <vt:lpstr>Тема Office</vt:lpstr>
      <vt:lpstr>Prototype</vt:lpstr>
      <vt:lpstr>Prototype</vt:lpstr>
      <vt:lpstr>Prototype vs [[Prototype]]</vt:lpstr>
      <vt:lpstr>PowerPoint Presentation</vt:lpstr>
      <vt:lpstr>PowerPoint Presentation</vt:lpstr>
      <vt:lpstr>Constructor function</vt:lpstr>
      <vt:lpstr>new operator</vt:lpstr>
      <vt:lpstr>var rect1 =</vt:lpstr>
      <vt:lpstr>How new work?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Setting and Deleting Affects Only Own Properties </vt:lpstr>
      <vt:lpstr>Getters and Setters</vt:lpstr>
      <vt:lpstr>PowerPoint Presentation</vt:lpstr>
      <vt:lpstr>instanceof</vt:lpstr>
      <vt:lpstr>instanceof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Extend function</vt:lpstr>
      <vt:lpstr>Extend function</vt:lpstr>
      <vt:lpstr>PowerPoint Presentation</vt:lpstr>
      <vt:lpstr>PowerPoint Presentation</vt:lpstr>
      <vt:lpstr>PowerPoint Presentation</vt:lpstr>
      <vt:lpstr>ES5 Extend function</vt:lpstr>
      <vt:lpstr>PowerPoint Presentation</vt:lpstr>
      <vt:lpstr>PowerPoint Presentation</vt:lpstr>
      <vt:lpstr>Private members</vt:lpstr>
      <vt:lpstr>Extending Without Inheriting</vt:lpstr>
      <vt:lpstr>Классы примеси</vt:lpstr>
      <vt:lpstr>Parasitic inheritance  (functional pattern) </vt:lpstr>
      <vt:lpstr>Parasitic 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584</cp:revision>
  <dcterms:created xsi:type="dcterms:W3CDTF">2009-11-07T10:35:59Z</dcterms:created>
  <dcterms:modified xsi:type="dcterms:W3CDTF">2015-09-30T10:29:07Z</dcterms:modified>
</cp:coreProperties>
</file>