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9" r:id="rId6"/>
    <p:sldId id="372" r:id="rId7"/>
    <p:sldId id="367" r:id="rId8"/>
    <p:sldId id="378" r:id="rId9"/>
    <p:sldId id="369" r:id="rId10"/>
    <p:sldId id="343" r:id="rId11"/>
    <p:sldId id="373" r:id="rId12"/>
    <p:sldId id="374" r:id="rId13"/>
    <p:sldId id="345" r:id="rId14"/>
    <p:sldId id="375" r:id="rId15"/>
    <p:sldId id="368" r:id="rId16"/>
    <p:sldId id="376" r:id="rId17"/>
    <p:sldId id="341" r:id="rId18"/>
    <p:sldId id="3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26" autoAdjust="0"/>
  </p:normalViewPr>
  <p:slideViewPr>
    <p:cSldViewPr snapToGrid="0">
      <p:cViewPr varScale="1">
        <p:scale>
          <a:sx n="92" d="100"/>
          <a:sy n="92" d="100"/>
        </p:scale>
        <p:origin x="106" y="1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Jonathan Hardwick</a:t>
          </a:r>
          <a:br>
            <a:rPr lang="en-US" sz="1600" dirty="0">
              <a:solidFill>
                <a:schemeClr val="tx1"/>
              </a:solidFill>
            </a:rPr>
          </a:br>
          <a:r>
            <a:rPr lang="en-US" sz="1600" dirty="0">
              <a:solidFill>
                <a:schemeClr val="tx1"/>
              </a:solidFill>
            </a:rPr>
            <a:t>Senior Back-end Specialist</a:t>
          </a:r>
          <a:endParaRPr lang="en-US" sz="1600" b="0"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Jonathan Hardwick</a:t>
          </a:r>
          <a:br>
            <a:rPr lang="en-US" sz="1600" kern="1200" dirty="0">
              <a:solidFill>
                <a:schemeClr val="tx1"/>
              </a:solidFill>
            </a:rPr>
          </a:br>
          <a:r>
            <a:rPr lang="en-US" sz="1600" kern="1200" dirty="0">
              <a:solidFill>
                <a:schemeClr val="tx1"/>
              </a:solidFill>
            </a:rPr>
            <a:t>Senior Back-end Specialist</a:t>
          </a:r>
          <a:endParaRPr lang="en-US" sz="1600" b="0" kern="1200" dirty="0">
            <a:solidFill>
              <a:schemeClr val="tx1"/>
            </a:solidFill>
            <a:latin typeface="+mn-lt"/>
          </a:endParaRP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1/29/2024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Empowering communities with knowledge and care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2712883948"/>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short company intro</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12850" b="12850"/>
          <a:stretch/>
        </p:blipFill>
        <p:spPr>
          <a:xfrm>
            <a:off x="5915324" y="2069194"/>
            <a:ext cx="5727401" cy="4255406"/>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67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277930434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44</TotalTime>
  <Words>568</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vt:lpstr>
      <vt:lpstr>Arial</vt:lpstr>
      <vt:lpstr>Calibri</vt:lpstr>
      <vt:lpstr>Courier New</vt:lpstr>
      <vt:lpstr>Open sans</vt:lpstr>
      <vt:lpstr>Segoe UI</vt:lpstr>
      <vt:lpstr>MinimalXOVTI</vt:lpstr>
      <vt:lpstr>L.L.A.M.A. Inc. (Libraries, Life, and Medical Assistance)</vt:lpstr>
      <vt:lpstr>L.L.A.M.A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Jonathan Hardwick</cp:lastModifiedBy>
  <cp:revision>11</cp:revision>
  <dcterms:created xsi:type="dcterms:W3CDTF">2024-01-26T01:38:14Z</dcterms:created>
  <dcterms:modified xsi:type="dcterms:W3CDTF">2024-01-29T19:26:56Z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