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44" r:id="rId4"/>
  </p:sldMasterIdLst>
  <p:notesMasterIdLst>
    <p:notesMasterId r:id="rId20"/>
  </p:notesMasterIdLst>
  <p:handoutMasterIdLst>
    <p:handoutMasterId r:id="rId21"/>
  </p:handoutMasterIdLst>
  <p:sldIdLst>
    <p:sldId id="355" r:id="rId5"/>
    <p:sldId id="379" r:id="rId6"/>
    <p:sldId id="372" r:id="rId7"/>
    <p:sldId id="367" r:id="rId8"/>
    <p:sldId id="378" r:id="rId9"/>
    <p:sldId id="369" r:id="rId10"/>
    <p:sldId id="343" r:id="rId11"/>
    <p:sldId id="373" r:id="rId12"/>
    <p:sldId id="374" r:id="rId13"/>
    <p:sldId id="345" r:id="rId14"/>
    <p:sldId id="375" r:id="rId15"/>
    <p:sldId id="368" r:id="rId16"/>
    <p:sldId id="376" r:id="rId17"/>
    <p:sldId id="341" r:id="rId18"/>
    <p:sldId id="3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5026" autoAdjust="0"/>
  </p:normalViewPr>
  <p:slideViewPr>
    <p:cSldViewPr snapToGrid="0">
      <p:cViewPr varScale="1">
        <p:scale>
          <a:sx n="87" d="100"/>
          <a:sy n="87" d="100"/>
        </p:scale>
        <p:origin x="57" y="249"/>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8517267286586665E-2"/>
          <c:y val="2.8456593386514848E-3"/>
          <c:w val="0.94546628937007871"/>
          <c:h val="0.79350175371289378"/>
        </c:manualLayout>
      </c:layout>
      <c:barChart>
        <c:barDir val="col"/>
        <c:grouping val="clustered"/>
        <c:varyColors val="0"/>
        <c:ser>
          <c:idx val="0"/>
          <c:order val="0"/>
          <c:tx>
            <c:strRef>
              <c:f>Sheet1!$B$1</c:f>
              <c:strCache>
                <c:ptCount val="1"/>
                <c:pt idx="0">
                  <c:v>Series 1</c:v>
                </c:pt>
              </c:strCache>
            </c:strRef>
          </c:tx>
          <c:spPr>
            <a:solidFill>
              <a:schemeClr val="accent6"/>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82A-4CE2-BB22-4232E10A7FB4}"/>
            </c:ext>
          </c:extLst>
        </c:ser>
        <c:ser>
          <c:idx val="1"/>
          <c:order val="1"/>
          <c:tx>
            <c:strRef>
              <c:f>Sheet1!$C$1</c:f>
              <c:strCache>
                <c:ptCount val="1"/>
                <c:pt idx="0">
                  <c:v>Series 2</c:v>
                </c:pt>
              </c:strCache>
            </c:strRef>
          </c:tx>
          <c:spPr>
            <a:solidFill>
              <a:schemeClr val="accent5"/>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82A-4CE2-BB22-4232E10A7FB4}"/>
            </c:ext>
          </c:extLst>
        </c:ser>
        <c:ser>
          <c:idx val="2"/>
          <c:order val="2"/>
          <c:tx>
            <c:strRef>
              <c:f>Sheet1!$D$1</c:f>
              <c:strCache>
                <c:ptCount val="1"/>
                <c:pt idx="0">
                  <c:v>Series 3</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582A-4CE2-BB22-4232E10A7FB4}"/>
            </c:ext>
          </c:extLst>
        </c:ser>
        <c:dLbls>
          <c:dLblPos val="outEnd"/>
          <c:showLegendKey val="0"/>
          <c:showVal val="1"/>
          <c:showCatName val="0"/>
          <c:showSerName val="0"/>
          <c:showPercent val="0"/>
          <c:showBubbleSize val="0"/>
        </c:dLbls>
        <c:gapWidth val="444"/>
        <c:overlap val="-90"/>
        <c:axId val="40942159"/>
        <c:axId val="40955887"/>
      </c:barChart>
      <c:catAx>
        <c:axId val="4094215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40955887"/>
        <c:crosses val="autoZero"/>
        <c:auto val="1"/>
        <c:lblAlgn val="ctr"/>
        <c:lblOffset val="100"/>
        <c:noMultiLvlLbl val="0"/>
      </c:catAx>
      <c:valAx>
        <c:axId val="40955887"/>
        <c:scaling>
          <c:orientation val="minMax"/>
        </c:scaling>
        <c:delete val="1"/>
        <c:axPos val="l"/>
        <c:numFmt formatCode="General" sourceLinked="1"/>
        <c:majorTickMark val="none"/>
        <c:minorTickMark val="none"/>
        <c:tickLblPos val="nextTo"/>
        <c:crossAx val="40942159"/>
        <c:crosses val="autoZero"/>
        <c:crossBetween val="between"/>
      </c:valAx>
      <c:spPr>
        <a:noFill/>
        <a:ln>
          <a:noFill/>
        </a:ln>
        <a:effectLst/>
      </c:spPr>
    </c:plotArea>
    <c:legend>
      <c:legendPos val="t"/>
      <c:layout>
        <c:manualLayout>
          <c:xMode val="edge"/>
          <c:yMode val="edge"/>
          <c:x val="0.3677407448682033"/>
          <c:y val="0.93132689453011186"/>
          <c:w val="0.26451840522920028"/>
          <c:h val="6.823705910181361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 Id="rId4" Type="http://schemas.openxmlformats.org/officeDocument/2006/relationships/image" Target="../media/image11.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 Id="rId4" Type="http://schemas.openxmlformats.org/officeDocument/2006/relationships/image" Target="../media/image11.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72703F-EB58-4B0C-8B2A-EDF2A51B2C6C}" type="doc">
      <dgm:prSet loTypeId="urn:microsoft.com/office/officeart/2019/1/layout/PeoplePortraitsList" loCatId="profile" qsTypeId="urn:microsoft.com/office/officeart/2005/8/quickstyle/simple1" qsCatId="simple" csTypeId="urn:microsoft.com/office/officeart/2005/8/colors/colorful2" csCatId="colorful" phldr="1"/>
      <dgm:spPr/>
      <dgm:t>
        <a:bodyPr/>
        <a:lstStyle/>
        <a:p>
          <a:endParaRPr lang="en-US"/>
        </a:p>
      </dgm:t>
    </dgm:pt>
    <dgm:pt modelId="{23CA95F9-8BCF-40C1-B842-BCFFD43632F6}">
      <dgm:prSet custT="1"/>
      <dgm:spPr/>
      <dgm:t>
        <a:bodyPr/>
        <a:lstStyle/>
        <a:p>
          <a:pPr algn="ctr">
            <a:lnSpc>
              <a:spcPct val="100000"/>
            </a:lnSpc>
            <a:defRPr b="1" spc="20">
              <a:latin typeface="+mj-lt"/>
            </a:defRPr>
          </a:pPr>
          <a:r>
            <a:rPr lang="en-US" sz="2000" b="0" dirty="0">
              <a:solidFill>
                <a:schemeClr val="accent2"/>
              </a:solidFill>
            </a:rPr>
            <a:t>Name</a:t>
          </a:r>
          <a:br>
            <a:rPr lang="en-US" sz="1600" dirty="0">
              <a:solidFill>
                <a:sysClr val="windowText" lastClr="000000"/>
              </a:solidFill>
            </a:rPr>
          </a:br>
          <a:r>
            <a:rPr lang="en-US" sz="1600" b="0" dirty="0">
              <a:solidFill>
                <a:sysClr val="windowText" lastClr="000000"/>
              </a:solidFill>
              <a:latin typeface="+mn-lt"/>
            </a:rPr>
            <a:t>Title</a:t>
          </a:r>
        </a:p>
      </dgm:t>
    </dgm:pt>
    <dgm:pt modelId="{FC4F4986-5DCD-4DC2-B7FD-2C5FABEF9979}" type="parTrans" cxnId="{E6EDE7CF-5B3F-4E2C-99EE-D5462F0EC9CE}">
      <dgm:prSet/>
      <dgm:spPr/>
      <dgm:t>
        <a:bodyPr/>
        <a:lstStyle/>
        <a:p>
          <a:endParaRPr lang="en-US"/>
        </a:p>
      </dgm:t>
    </dgm:pt>
    <dgm:pt modelId="{D868EA7F-D868-4231-86D5-66D9B2DF2F62}" type="sibTrans" cxnId="{E6EDE7CF-5B3F-4E2C-99EE-D5462F0EC9CE}">
      <dgm:prSet/>
      <dgm:spPr/>
      <dgm:t>
        <a:bodyPr/>
        <a:lstStyle/>
        <a:p>
          <a:endParaRPr lang="en-US"/>
        </a:p>
      </dgm:t>
    </dgm:pt>
    <dgm:pt modelId="{1E293C9C-50F7-4DF0-A45F-EF6AA41E15B2}">
      <dgm:prSet custT="1"/>
      <dgm:spPr/>
      <dgm:t>
        <a:bodyPr/>
        <a:lstStyle/>
        <a:p>
          <a:pPr algn="ctr">
            <a:lnSpc>
              <a:spcPct val="100000"/>
            </a:lnSpc>
            <a:defRPr b="1" spc="20">
              <a:latin typeface="+mj-lt"/>
            </a:defRPr>
          </a:pPr>
          <a:r>
            <a:rPr lang="en-US" sz="2000" b="0" dirty="0">
              <a:solidFill>
                <a:schemeClr val="accent2"/>
              </a:solidFill>
            </a:rPr>
            <a:t>Jonathan Hardwick</a:t>
          </a:r>
          <a:br>
            <a:rPr lang="en-US" sz="1600" dirty="0">
              <a:solidFill>
                <a:schemeClr val="tx1"/>
              </a:solidFill>
            </a:rPr>
          </a:br>
          <a:r>
            <a:rPr lang="en-US" sz="1600" dirty="0">
              <a:solidFill>
                <a:schemeClr val="tx1"/>
              </a:solidFill>
            </a:rPr>
            <a:t>Senior Back-end Specialist</a:t>
          </a:r>
          <a:endParaRPr lang="en-US" sz="1600" b="0" dirty="0">
            <a:solidFill>
              <a:schemeClr val="tx1"/>
            </a:solidFill>
            <a:latin typeface="+mn-lt"/>
          </a:endParaRPr>
        </a:p>
      </dgm:t>
    </dgm:pt>
    <dgm:pt modelId="{04936CC5-1B2F-4620-ABDF-F195956C3F4A}" type="parTrans" cxnId="{A7E7000F-0D10-4D88-844F-C9CB2A6A39DA}">
      <dgm:prSet/>
      <dgm:spPr/>
      <dgm:t>
        <a:bodyPr/>
        <a:lstStyle/>
        <a:p>
          <a:endParaRPr lang="en-US"/>
        </a:p>
      </dgm:t>
    </dgm:pt>
    <dgm:pt modelId="{E019F05B-61F4-4915-9D10-5D6F328EA591}" type="sibTrans" cxnId="{A7E7000F-0D10-4D88-844F-C9CB2A6A39DA}">
      <dgm:prSet/>
      <dgm:spPr/>
      <dgm:t>
        <a:bodyPr/>
        <a:lstStyle/>
        <a:p>
          <a:endParaRPr lang="en-US"/>
        </a:p>
      </dgm:t>
    </dgm:pt>
    <dgm:pt modelId="{DA3F2F2F-B5A8-4CFD-ABCE-1BC48CD913AF}">
      <dgm:prSet custT="1"/>
      <dgm:spPr/>
      <dgm:t>
        <a:bodyPr/>
        <a:lstStyle/>
        <a:p>
          <a:pPr algn="ctr">
            <a:lnSpc>
              <a:spcPct val="100000"/>
            </a:lnSpc>
            <a:defRPr b="1" spc="20">
              <a:latin typeface="+mj-lt"/>
            </a:defRPr>
          </a:pPr>
          <a:r>
            <a:rPr lang="en-US" sz="2000" b="0" dirty="0">
              <a:solidFill>
                <a:schemeClr val="accent2"/>
              </a:solidFill>
            </a:rPr>
            <a:t>Name</a:t>
          </a:r>
          <a:br>
            <a:rPr lang="en-US" sz="1600" dirty="0">
              <a:solidFill>
                <a:schemeClr val="tx1"/>
              </a:solidFill>
            </a:rPr>
          </a:br>
          <a:r>
            <a:rPr lang="en-US" sz="1600" b="0" dirty="0">
              <a:solidFill>
                <a:schemeClr val="tx1"/>
              </a:solidFill>
              <a:latin typeface="+mn-lt"/>
            </a:rPr>
            <a:t>Title</a:t>
          </a:r>
        </a:p>
      </dgm:t>
    </dgm:pt>
    <dgm:pt modelId="{D4AFA5E0-6624-49A6-B10B-4FFA7483C001}" type="parTrans" cxnId="{307321D6-32A9-4F29-A35B-8328C6417311}">
      <dgm:prSet/>
      <dgm:spPr/>
      <dgm:t>
        <a:bodyPr/>
        <a:lstStyle/>
        <a:p>
          <a:endParaRPr lang="en-US"/>
        </a:p>
      </dgm:t>
    </dgm:pt>
    <dgm:pt modelId="{038FE749-6004-418E-86C7-7C1B1D7930F4}" type="sibTrans" cxnId="{307321D6-32A9-4F29-A35B-8328C6417311}">
      <dgm:prSet/>
      <dgm:spPr/>
      <dgm:t>
        <a:bodyPr/>
        <a:lstStyle/>
        <a:p>
          <a:endParaRPr lang="en-US"/>
        </a:p>
      </dgm:t>
    </dgm:pt>
    <dgm:pt modelId="{B2F9B3BC-1849-4A4A-BBE4-752B9B492C76}">
      <dgm:prSet custT="1"/>
      <dgm:spPr/>
      <dgm:t>
        <a:bodyPr/>
        <a:lstStyle/>
        <a:p>
          <a:pPr algn="ctr">
            <a:lnSpc>
              <a:spcPct val="100000"/>
            </a:lnSpc>
            <a:defRPr b="1" spc="20">
              <a:latin typeface="+mj-lt"/>
            </a:defRPr>
          </a:pPr>
          <a:r>
            <a:rPr lang="en-US" sz="2000" b="0" dirty="0">
              <a:solidFill>
                <a:schemeClr val="accent2"/>
              </a:solidFill>
            </a:rPr>
            <a:t>Name</a:t>
          </a:r>
          <a:br>
            <a:rPr lang="en-US" sz="1600" dirty="0">
              <a:solidFill>
                <a:schemeClr val="tx1"/>
              </a:solidFill>
            </a:rPr>
          </a:br>
          <a:r>
            <a:rPr lang="en-US" sz="1600" b="0" dirty="0">
              <a:solidFill>
                <a:schemeClr val="tx1"/>
              </a:solidFill>
              <a:latin typeface="+mn-lt"/>
            </a:rPr>
            <a:t>Title</a:t>
          </a:r>
        </a:p>
      </dgm:t>
    </dgm:pt>
    <dgm:pt modelId="{48FD486C-824F-4590-8CFC-BC1053E533DD}" type="parTrans" cxnId="{BB48F2B9-3F80-43D5-9223-76526A774C2D}">
      <dgm:prSet/>
      <dgm:spPr/>
      <dgm:t>
        <a:bodyPr/>
        <a:lstStyle/>
        <a:p>
          <a:endParaRPr lang="en-US"/>
        </a:p>
      </dgm:t>
    </dgm:pt>
    <dgm:pt modelId="{2946CE56-B018-4C0E-918D-0B36D170024F}" type="sibTrans" cxnId="{BB48F2B9-3F80-43D5-9223-76526A774C2D}">
      <dgm:prSet/>
      <dgm:spPr/>
      <dgm:t>
        <a:bodyPr/>
        <a:lstStyle/>
        <a:p>
          <a:endParaRPr lang="en-US"/>
        </a:p>
      </dgm:t>
    </dgm:pt>
    <dgm:pt modelId="{BF30E86D-EAFC-44CE-B56C-D7C5EC7742F3}" type="pres">
      <dgm:prSet presAssocID="{5C72703F-EB58-4B0C-8B2A-EDF2A51B2C6C}" presName="root" presStyleCnt="0">
        <dgm:presLayoutVars>
          <dgm:dir/>
          <dgm:resizeHandles val="exact"/>
        </dgm:presLayoutVars>
      </dgm:prSet>
      <dgm:spPr/>
    </dgm:pt>
    <dgm:pt modelId="{34A89649-B4A9-4A6F-8793-5A3DB37DDDA6}" type="pres">
      <dgm:prSet presAssocID="{23CA95F9-8BCF-40C1-B842-BCFFD43632F6}" presName="compNode" presStyleCnt="0"/>
      <dgm:spPr/>
    </dgm:pt>
    <dgm:pt modelId="{FFB9F511-6797-4909-9D3B-89EBC96F25A8}" type="pres">
      <dgm:prSet presAssocID="{23CA95F9-8BCF-40C1-B842-BCFFD43632F6}" presName="topSpace" presStyleCnt="0"/>
      <dgm:spPr/>
    </dgm:pt>
    <dgm:pt modelId="{73073D5B-7ADA-4F8B-AD34-0BE114905A44}" type="pres">
      <dgm:prSet presAssocID="{23CA95F9-8BCF-40C1-B842-BCFFD43632F6}" presName="photoElip" presStyleLbl="node1" presStyleIdx="0" presStyleCnt="4" custScaleX="135512" custScaleY="135512"/>
      <dgm:spPr>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shot"/>
        </a:ext>
      </dgm:extLst>
    </dgm:pt>
    <dgm:pt modelId="{EE33220B-2292-4F19-BD6E-B7F529CD8414}" type="pres">
      <dgm:prSet presAssocID="{23CA95F9-8BCF-40C1-B842-BCFFD43632F6}" presName="iconSpace" presStyleCnt="0"/>
      <dgm:spPr/>
    </dgm:pt>
    <dgm:pt modelId="{FDFAF16A-4FD0-49F4-8593-32E9A31A4FF7}" type="pres">
      <dgm:prSet presAssocID="{23CA95F9-8BCF-40C1-B842-BCFFD43632F6}" presName="nameTx" presStyleLbl="revTx" presStyleIdx="0" presStyleCnt="8" custLinFactNeighborY="17872">
        <dgm:presLayoutVars>
          <dgm:chMax val="0"/>
          <dgm:chPref val="0"/>
        </dgm:presLayoutVars>
      </dgm:prSet>
      <dgm:spPr/>
    </dgm:pt>
    <dgm:pt modelId="{EEB88C88-E325-43D0-B163-BFD87C897361}" type="pres">
      <dgm:prSet presAssocID="{23CA95F9-8BCF-40C1-B842-BCFFD43632F6}" presName="txSpace" presStyleCnt="0"/>
      <dgm:spPr/>
    </dgm:pt>
    <dgm:pt modelId="{7D166BBB-55AF-452C-B9A0-94A1EE55FF4F}" type="pres">
      <dgm:prSet presAssocID="{23CA95F9-8BCF-40C1-B842-BCFFD43632F6}" presName="desTx" presStyleLbl="revTx" presStyleIdx="1" presStyleCnt="8">
        <dgm:presLayoutVars/>
      </dgm:prSet>
      <dgm:spPr/>
    </dgm:pt>
    <dgm:pt modelId="{860D3358-284A-4827-88CC-2F74FF5A1E56}" type="pres">
      <dgm:prSet presAssocID="{23CA95F9-8BCF-40C1-B842-BCFFD43632F6}" presName="bottSpace" presStyleCnt="0"/>
      <dgm:spPr/>
    </dgm:pt>
    <dgm:pt modelId="{0D4A0804-490F-47AA-B7FA-08C890B0D841}" type="pres">
      <dgm:prSet presAssocID="{D868EA7F-D868-4231-86D5-66D9B2DF2F62}" presName="sibTrans" presStyleCnt="0"/>
      <dgm:spPr/>
    </dgm:pt>
    <dgm:pt modelId="{E40BB94D-AE1C-4F05-8AA5-E9FA9A8CCCDE}" type="pres">
      <dgm:prSet presAssocID="{1E293C9C-50F7-4DF0-A45F-EF6AA41E15B2}" presName="compNode" presStyleCnt="0"/>
      <dgm:spPr/>
    </dgm:pt>
    <dgm:pt modelId="{1BC7C3C6-BE78-4F0A-9E69-54742F1AA0F3}" type="pres">
      <dgm:prSet presAssocID="{1E293C9C-50F7-4DF0-A45F-EF6AA41E15B2}" presName="topSpace" presStyleCnt="0"/>
      <dgm:spPr/>
    </dgm:pt>
    <dgm:pt modelId="{25238F18-07B8-41D8-8BD9-9F8514E8F9C4}" type="pres">
      <dgm:prSet presAssocID="{1E293C9C-50F7-4DF0-A45F-EF6AA41E15B2}" presName="photoElip" presStyleLbl="node1" presStyleIdx="1" presStyleCnt="4" custScaleX="135512" custScaleY="135512"/>
      <dgm:spPr>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shot"/>
        </a:ext>
      </dgm:extLst>
    </dgm:pt>
    <dgm:pt modelId="{6FFE343B-847F-4D3F-A2F9-B95E826EC656}" type="pres">
      <dgm:prSet presAssocID="{1E293C9C-50F7-4DF0-A45F-EF6AA41E15B2}" presName="iconSpace" presStyleCnt="0"/>
      <dgm:spPr/>
    </dgm:pt>
    <dgm:pt modelId="{866F95BB-E9D9-40E2-AB9F-99D5F69BA82A}" type="pres">
      <dgm:prSet presAssocID="{1E293C9C-50F7-4DF0-A45F-EF6AA41E15B2}" presName="nameTx" presStyleLbl="revTx" presStyleIdx="2" presStyleCnt="8" custLinFactNeighborY="17872">
        <dgm:presLayoutVars>
          <dgm:chMax val="0"/>
          <dgm:chPref val="0"/>
        </dgm:presLayoutVars>
      </dgm:prSet>
      <dgm:spPr/>
    </dgm:pt>
    <dgm:pt modelId="{B22197FE-7BF1-485D-9B2D-0AD12CF41435}" type="pres">
      <dgm:prSet presAssocID="{1E293C9C-50F7-4DF0-A45F-EF6AA41E15B2}" presName="txSpace" presStyleCnt="0"/>
      <dgm:spPr/>
    </dgm:pt>
    <dgm:pt modelId="{1223E777-77CB-4A9A-BF21-12B513842696}" type="pres">
      <dgm:prSet presAssocID="{1E293C9C-50F7-4DF0-A45F-EF6AA41E15B2}" presName="desTx" presStyleLbl="revTx" presStyleIdx="3" presStyleCnt="8">
        <dgm:presLayoutVars/>
      </dgm:prSet>
      <dgm:spPr/>
    </dgm:pt>
    <dgm:pt modelId="{48A93FE3-F550-4840-B560-2DB8553BED7D}" type="pres">
      <dgm:prSet presAssocID="{1E293C9C-50F7-4DF0-A45F-EF6AA41E15B2}" presName="bottSpace" presStyleCnt="0"/>
      <dgm:spPr/>
    </dgm:pt>
    <dgm:pt modelId="{DCDF700C-8587-4AD0-95CF-A8CEBB3AD30B}" type="pres">
      <dgm:prSet presAssocID="{E019F05B-61F4-4915-9D10-5D6F328EA591}" presName="sibTrans" presStyleCnt="0"/>
      <dgm:spPr/>
    </dgm:pt>
    <dgm:pt modelId="{D5C9CF54-A3DB-4262-A188-C006BBF08A29}" type="pres">
      <dgm:prSet presAssocID="{DA3F2F2F-B5A8-4CFD-ABCE-1BC48CD913AF}" presName="compNode" presStyleCnt="0"/>
      <dgm:spPr/>
    </dgm:pt>
    <dgm:pt modelId="{EB21A753-DAF6-4914-9F97-D017DE4534D0}" type="pres">
      <dgm:prSet presAssocID="{DA3F2F2F-B5A8-4CFD-ABCE-1BC48CD913AF}" presName="topSpace" presStyleCnt="0"/>
      <dgm:spPr/>
    </dgm:pt>
    <dgm:pt modelId="{418E44D8-60E4-4008-9F09-1A652C62E8A6}" type="pres">
      <dgm:prSet presAssocID="{DA3F2F2F-B5A8-4CFD-ABCE-1BC48CD913AF}" presName="photoElip" presStyleLbl="node1" presStyleIdx="2" presStyleCnt="4" custScaleX="135512" custScaleY="135512"/>
      <dgm:spPr>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shot"/>
        </a:ext>
      </dgm:extLst>
    </dgm:pt>
    <dgm:pt modelId="{51349271-76B0-4CC0-A678-325A9A4D3475}" type="pres">
      <dgm:prSet presAssocID="{DA3F2F2F-B5A8-4CFD-ABCE-1BC48CD913AF}" presName="iconSpace" presStyleCnt="0"/>
      <dgm:spPr/>
    </dgm:pt>
    <dgm:pt modelId="{9B5C14B8-8D61-4009-9F8C-194486F530FA}" type="pres">
      <dgm:prSet presAssocID="{DA3F2F2F-B5A8-4CFD-ABCE-1BC48CD913AF}" presName="nameTx" presStyleLbl="revTx" presStyleIdx="4" presStyleCnt="8" custLinFactNeighborY="17872">
        <dgm:presLayoutVars>
          <dgm:chMax val="0"/>
          <dgm:chPref val="0"/>
        </dgm:presLayoutVars>
      </dgm:prSet>
      <dgm:spPr/>
    </dgm:pt>
    <dgm:pt modelId="{7C23080D-6185-431F-BAF8-5277AA3C0E29}" type="pres">
      <dgm:prSet presAssocID="{DA3F2F2F-B5A8-4CFD-ABCE-1BC48CD913AF}" presName="txSpace" presStyleCnt="0"/>
      <dgm:spPr/>
    </dgm:pt>
    <dgm:pt modelId="{EE420F84-477D-4635-BEF8-66426E9A259D}" type="pres">
      <dgm:prSet presAssocID="{DA3F2F2F-B5A8-4CFD-ABCE-1BC48CD913AF}" presName="desTx" presStyleLbl="revTx" presStyleIdx="5" presStyleCnt="8" custLinFactY="-45265" custLinFactNeighborX="14101" custLinFactNeighborY="-100000">
        <dgm:presLayoutVars/>
      </dgm:prSet>
      <dgm:spPr/>
    </dgm:pt>
    <dgm:pt modelId="{DB61A93F-5AE0-4A97-AFE4-E1EA7F61D044}" type="pres">
      <dgm:prSet presAssocID="{DA3F2F2F-B5A8-4CFD-ABCE-1BC48CD913AF}" presName="bottSpace" presStyleCnt="0"/>
      <dgm:spPr/>
    </dgm:pt>
    <dgm:pt modelId="{75D7FAE6-857D-40F6-B564-3F282FD27B77}" type="pres">
      <dgm:prSet presAssocID="{038FE749-6004-418E-86C7-7C1B1D7930F4}" presName="sibTrans" presStyleCnt="0"/>
      <dgm:spPr/>
    </dgm:pt>
    <dgm:pt modelId="{F836F72C-94C1-41ED-BA62-813057647F9C}" type="pres">
      <dgm:prSet presAssocID="{B2F9B3BC-1849-4A4A-BBE4-752B9B492C76}" presName="compNode" presStyleCnt="0"/>
      <dgm:spPr/>
    </dgm:pt>
    <dgm:pt modelId="{8D7BA638-A338-4090-BADA-C1ECE7868394}" type="pres">
      <dgm:prSet presAssocID="{B2F9B3BC-1849-4A4A-BBE4-752B9B492C76}" presName="topSpace" presStyleCnt="0"/>
      <dgm:spPr/>
    </dgm:pt>
    <dgm:pt modelId="{04A8E640-7EB5-4EF2-8C83-19A3E5328324}" type="pres">
      <dgm:prSet presAssocID="{B2F9B3BC-1849-4A4A-BBE4-752B9B492C76}" presName="photoElip" presStyleLbl="node1" presStyleIdx="3" presStyleCnt="4" custScaleX="135512" custScaleY="135512"/>
      <dgm:spPr>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a:noFill/>
        </a:ln>
      </dgm:spPr>
      <dgm:extLst>
        <a:ext uri="{E40237B7-FDA0-4F09-8148-C483321AD2D9}">
          <dgm14:cNvPr xmlns:dgm14="http://schemas.microsoft.com/office/drawing/2010/diagram" id="0" name="" descr="team member headshot"/>
        </a:ext>
      </dgm:extLst>
    </dgm:pt>
    <dgm:pt modelId="{278B038A-7223-4C22-98FA-84D16AB2359F}" type="pres">
      <dgm:prSet presAssocID="{B2F9B3BC-1849-4A4A-BBE4-752B9B492C76}" presName="iconSpace" presStyleCnt="0"/>
      <dgm:spPr/>
    </dgm:pt>
    <dgm:pt modelId="{79C5F495-3DD9-41C8-99AE-150A333447D0}" type="pres">
      <dgm:prSet presAssocID="{B2F9B3BC-1849-4A4A-BBE4-752B9B492C76}" presName="nameTx" presStyleLbl="revTx" presStyleIdx="6" presStyleCnt="8" custLinFactNeighborY="17872">
        <dgm:presLayoutVars>
          <dgm:chMax val="0"/>
          <dgm:chPref val="0"/>
        </dgm:presLayoutVars>
      </dgm:prSet>
      <dgm:spPr/>
    </dgm:pt>
    <dgm:pt modelId="{0D329E5F-B8D6-4027-B396-6AF7DD7D0537}" type="pres">
      <dgm:prSet presAssocID="{B2F9B3BC-1849-4A4A-BBE4-752B9B492C76}" presName="txSpace" presStyleCnt="0"/>
      <dgm:spPr/>
    </dgm:pt>
    <dgm:pt modelId="{5A7600AF-A34B-4D03-B3D6-B3C760AE8E06}" type="pres">
      <dgm:prSet presAssocID="{B2F9B3BC-1849-4A4A-BBE4-752B9B492C76}" presName="desTx" presStyleLbl="revTx" presStyleIdx="7" presStyleCnt="8" custLinFactNeighborX="1819" custLinFactNeighborY="-7212">
        <dgm:presLayoutVars/>
      </dgm:prSet>
      <dgm:spPr/>
    </dgm:pt>
    <dgm:pt modelId="{F9799C58-A628-4E75-9DAC-6616D2E34649}" type="pres">
      <dgm:prSet presAssocID="{B2F9B3BC-1849-4A4A-BBE4-752B9B492C76}" presName="bottSpace" presStyleCnt="0"/>
      <dgm:spPr/>
    </dgm:pt>
  </dgm:ptLst>
  <dgm:cxnLst>
    <dgm:cxn modelId="{A7E7000F-0D10-4D88-844F-C9CB2A6A39DA}" srcId="{5C72703F-EB58-4B0C-8B2A-EDF2A51B2C6C}" destId="{1E293C9C-50F7-4DF0-A45F-EF6AA41E15B2}" srcOrd="1" destOrd="0" parTransId="{04936CC5-1B2F-4620-ABDF-F195956C3F4A}" sibTransId="{E019F05B-61F4-4915-9D10-5D6F328EA591}"/>
    <dgm:cxn modelId="{540FED75-CB4E-4EAD-804F-81226869B095}" type="presOf" srcId="{1E293C9C-50F7-4DF0-A45F-EF6AA41E15B2}" destId="{866F95BB-E9D9-40E2-AB9F-99D5F69BA82A}" srcOrd="0" destOrd="0" presId="urn:microsoft.com/office/officeart/2019/1/layout/PeoplePortraitsList"/>
    <dgm:cxn modelId="{4C525577-8965-4DD8-A876-005F65E1D723}" type="presOf" srcId="{B2F9B3BC-1849-4A4A-BBE4-752B9B492C76}" destId="{79C5F495-3DD9-41C8-99AE-150A333447D0}" srcOrd="0" destOrd="0" presId="urn:microsoft.com/office/officeart/2019/1/layout/PeoplePortraitsList"/>
    <dgm:cxn modelId="{103DE3A3-70BD-4C08-B354-5518A18B954E}" type="presOf" srcId="{DA3F2F2F-B5A8-4CFD-ABCE-1BC48CD913AF}" destId="{9B5C14B8-8D61-4009-9F8C-194486F530FA}" srcOrd="0" destOrd="0" presId="urn:microsoft.com/office/officeart/2019/1/layout/PeoplePortraitsList"/>
    <dgm:cxn modelId="{BB48F2B9-3F80-43D5-9223-76526A774C2D}" srcId="{5C72703F-EB58-4B0C-8B2A-EDF2A51B2C6C}" destId="{B2F9B3BC-1849-4A4A-BBE4-752B9B492C76}" srcOrd="3" destOrd="0" parTransId="{48FD486C-824F-4590-8CFC-BC1053E533DD}" sibTransId="{2946CE56-B018-4C0E-918D-0B36D170024F}"/>
    <dgm:cxn modelId="{E6EDE7CF-5B3F-4E2C-99EE-D5462F0EC9CE}" srcId="{5C72703F-EB58-4B0C-8B2A-EDF2A51B2C6C}" destId="{23CA95F9-8BCF-40C1-B842-BCFFD43632F6}" srcOrd="0" destOrd="0" parTransId="{FC4F4986-5DCD-4DC2-B7FD-2C5FABEF9979}" sibTransId="{D868EA7F-D868-4231-86D5-66D9B2DF2F62}"/>
    <dgm:cxn modelId="{307321D6-32A9-4F29-A35B-8328C6417311}" srcId="{5C72703F-EB58-4B0C-8B2A-EDF2A51B2C6C}" destId="{DA3F2F2F-B5A8-4CFD-ABCE-1BC48CD913AF}" srcOrd="2" destOrd="0" parTransId="{D4AFA5E0-6624-49A6-B10B-4FFA7483C001}" sibTransId="{038FE749-6004-418E-86C7-7C1B1D7930F4}"/>
    <dgm:cxn modelId="{DE44E4D8-C5CF-4438-860F-3C376D4D64F5}" type="presOf" srcId="{23CA95F9-8BCF-40C1-B842-BCFFD43632F6}" destId="{FDFAF16A-4FD0-49F4-8593-32E9A31A4FF7}" srcOrd="0" destOrd="0" presId="urn:microsoft.com/office/officeart/2019/1/layout/PeoplePortraitsList"/>
    <dgm:cxn modelId="{74A68EEE-876E-4134-B088-DC53246E11FE}" type="presOf" srcId="{5C72703F-EB58-4B0C-8B2A-EDF2A51B2C6C}" destId="{BF30E86D-EAFC-44CE-B56C-D7C5EC7742F3}" srcOrd="0" destOrd="0" presId="urn:microsoft.com/office/officeart/2019/1/layout/PeoplePortraitsList"/>
    <dgm:cxn modelId="{3D9D2C87-FAC6-440F-8296-405914DA77FA}" type="presParOf" srcId="{BF30E86D-EAFC-44CE-B56C-D7C5EC7742F3}" destId="{34A89649-B4A9-4A6F-8793-5A3DB37DDDA6}" srcOrd="0" destOrd="0" presId="urn:microsoft.com/office/officeart/2019/1/layout/PeoplePortraitsList"/>
    <dgm:cxn modelId="{10208EBB-3996-40BD-88FB-7743A0FCFC0C}" type="presParOf" srcId="{34A89649-B4A9-4A6F-8793-5A3DB37DDDA6}" destId="{FFB9F511-6797-4909-9D3B-89EBC96F25A8}" srcOrd="0" destOrd="0" presId="urn:microsoft.com/office/officeart/2019/1/layout/PeoplePortraitsList"/>
    <dgm:cxn modelId="{680FCFE1-C0D6-41B7-81EE-34F07569A758}" type="presParOf" srcId="{34A89649-B4A9-4A6F-8793-5A3DB37DDDA6}" destId="{73073D5B-7ADA-4F8B-AD34-0BE114905A44}" srcOrd="1" destOrd="0" presId="urn:microsoft.com/office/officeart/2019/1/layout/PeoplePortraitsList"/>
    <dgm:cxn modelId="{84E22014-947A-4B8C-A1FF-A1E4AAD40AF2}" type="presParOf" srcId="{34A89649-B4A9-4A6F-8793-5A3DB37DDDA6}" destId="{EE33220B-2292-4F19-BD6E-B7F529CD8414}" srcOrd="2" destOrd="0" presId="urn:microsoft.com/office/officeart/2019/1/layout/PeoplePortraitsList"/>
    <dgm:cxn modelId="{6B5D3C86-47CA-4D7E-A443-7DF8A6130E63}" type="presParOf" srcId="{34A89649-B4A9-4A6F-8793-5A3DB37DDDA6}" destId="{FDFAF16A-4FD0-49F4-8593-32E9A31A4FF7}" srcOrd="3" destOrd="0" presId="urn:microsoft.com/office/officeart/2019/1/layout/PeoplePortraitsList"/>
    <dgm:cxn modelId="{119527D7-3755-4E3D-BC66-7A27143BBB8B}" type="presParOf" srcId="{34A89649-B4A9-4A6F-8793-5A3DB37DDDA6}" destId="{EEB88C88-E325-43D0-B163-BFD87C897361}" srcOrd="4" destOrd="0" presId="urn:microsoft.com/office/officeart/2019/1/layout/PeoplePortraitsList"/>
    <dgm:cxn modelId="{8B410EAE-BFFA-4BD7-B4BA-16AABEF1EAA9}" type="presParOf" srcId="{34A89649-B4A9-4A6F-8793-5A3DB37DDDA6}" destId="{7D166BBB-55AF-452C-B9A0-94A1EE55FF4F}" srcOrd="5" destOrd="0" presId="urn:microsoft.com/office/officeart/2019/1/layout/PeoplePortraitsList"/>
    <dgm:cxn modelId="{02A3AE73-815E-459E-B530-44D4C95EF771}" type="presParOf" srcId="{34A89649-B4A9-4A6F-8793-5A3DB37DDDA6}" destId="{860D3358-284A-4827-88CC-2F74FF5A1E56}" srcOrd="6" destOrd="0" presId="urn:microsoft.com/office/officeart/2019/1/layout/PeoplePortraitsList"/>
    <dgm:cxn modelId="{6C30D5CD-53EE-463E-B6E2-B237F041E4C3}" type="presParOf" srcId="{BF30E86D-EAFC-44CE-B56C-D7C5EC7742F3}" destId="{0D4A0804-490F-47AA-B7FA-08C890B0D841}" srcOrd="1" destOrd="0" presId="urn:microsoft.com/office/officeart/2019/1/layout/PeoplePortraitsList"/>
    <dgm:cxn modelId="{E4C40201-6BC4-420D-A8E7-A3465911B5D7}" type="presParOf" srcId="{BF30E86D-EAFC-44CE-B56C-D7C5EC7742F3}" destId="{E40BB94D-AE1C-4F05-8AA5-E9FA9A8CCCDE}" srcOrd="2" destOrd="0" presId="urn:microsoft.com/office/officeart/2019/1/layout/PeoplePortraitsList"/>
    <dgm:cxn modelId="{DF091FE9-5356-4A17-932D-C2EAD2530E8C}" type="presParOf" srcId="{E40BB94D-AE1C-4F05-8AA5-E9FA9A8CCCDE}" destId="{1BC7C3C6-BE78-4F0A-9E69-54742F1AA0F3}" srcOrd="0" destOrd="0" presId="urn:microsoft.com/office/officeart/2019/1/layout/PeoplePortraitsList"/>
    <dgm:cxn modelId="{43A6DAE1-8229-474F-B737-E5233B5044F7}" type="presParOf" srcId="{E40BB94D-AE1C-4F05-8AA5-E9FA9A8CCCDE}" destId="{25238F18-07B8-41D8-8BD9-9F8514E8F9C4}" srcOrd="1" destOrd="0" presId="urn:microsoft.com/office/officeart/2019/1/layout/PeoplePortraitsList"/>
    <dgm:cxn modelId="{811B328F-D513-4A25-BB09-9EDD8689ED34}" type="presParOf" srcId="{E40BB94D-AE1C-4F05-8AA5-E9FA9A8CCCDE}" destId="{6FFE343B-847F-4D3F-A2F9-B95E826EC656}" srcOrd="2" destOrd="0" presId="urn:microsoft.com/office/officeart/2019/1/layout/PeoplePortraitsList"/>
    <dgm:cxn modelId="{B86088D4-B825-4152-895F-72CD7428D68F}" type="presParOf" srcId="{E40BB94D-AE1C-4F05-8AA5-E9FA9A8CCCDE}" destId="{866F95BB-E9D9-40E2-AB9F-99D5F69BA82A}" srcOrd="3" destOrd="0" presId="urn:microsoft.com/office/officeart/2019/1/layout/PeoplePortraitsList"/>
    <dgm:cxn modelId="{9DF4ADBA-E8BF-45F3-B4C1-57BC4E46838A}" type="presParOf" srcId="{E40BB94D-AE1C-4F05-8AA5-E9FA9A8CCCDE}" destId="{B22197FE-7BF1-485D-9B2D-0AD12CF41435}" srcOrd="4" destOrd="0" presId="urn:microsoft.com/office/officeart/2019/1/layout/PeoplePortraitsList"/>
    <dgm:cxn modelId="{AE599A69-85C5-4380-827C-D751478A667D}" type="presParOf" srcId="{E40BB94D-AE1C-4F05-8AA5-E9FA9A8CCCDE}" destId="{1223E777-77CB-4A9A-BF21-12B513842696}" srcOrd="5" destOrd="0" presId="urn:microsoft.com/office/officeart/2019/1/layout/PeoplePortraitsList"/>
    <dgm:cxn modelId="{F8E06700-DE35-4D59-8FE6-04C15FF36365}" type="presParOf" srcId="{E40BB94D-AE1C-4F05-8AA5-E9FA9A8CCCDE}" destId="{48A93FE3-F550-4840-B560-2DB8553BED7D}" srcOrd="6" destOrd="0" presId="urn:microsoft.com/office/officeart/2019/1/layout/PeoplePortraitsList"/>
    <dgm:cxn modelId="{B3BC6484-B724-49D7-B0A5-B96774D6C5A7}" type="presParOf" srcId="{BF30E86D-EAFC-44CE-B56C-D7C5EC7742F3}" destId="{DCDF700C-8587-4AD0-95CF-A8CEBB3AD30B}" srcOrd="3" destOrd="0" presId="urn:microsoft.com/office/officeart/2019/1/layout/PeoplePortraitsList"/>
    <dgm:cxn modelId="{123A582B-C4F8-4519-967F-856EBB9F6F06}" type="presParOf" srcId="{BF30E86D-EAFC-44CE-B56C-D7C5EC7742F3}" destId="{D5C9CF54-A3DB-4262-A188-C006BBF08A29}" srcOrd="4" destOrd="0" presId="urn:microsoft.com/office/officeart/2019/1/layout/PeoplePortraitsList"/>
    <dgm:cxn modelId="{0A329E61-D0BD-4638-AFBB-ECC1E1BB2FE5}" type="presParOf" srcId="{D5C9CF54-A3DB-4262-A188-C006BBF08A29}" destId="{EB21A753-DAF6-4914-9F97-D017DE4534D0}" srcOrd="0" destOrd="0" presId="urn:microsoft.com/office/officeart/2019/1/layout/PeoplePortraitsList"/>
    <dgm:cxn modelId="{4E8CFC80-611A-4174-A442-0AFBB471F58A}" type="presParOf" srcId="{D5C9CF54-A3DB-4262-A188-C006BBF08A29}" destId="{418E44D8-60E4-4008-9F09-1A652C62E8A6}" srcOrd="1" destOrd="0" presId="urn:microsoft.com/office/officeart/2019/1/layout/PeoplePortraitsList"/>
    <dgm:cxn modelId="{D991B0D3-565F-44D9-A83F-197781E114D0}" type="presParOf" srcId="{D5C9CF54-A3DB-4262-A188-C006BBF08A29}" destId="{51349271-76B0-4CC0-A678-325A9A4D3475}" srcOrd="2" destOrd="0" presId="urn:microsoft.com/office/officeart/2019/1/layout/PeoplePortraitsList"/>
    <dgm:cxn modelId="{7FC54EBB-A416-48DA-AADE-209AE477B46E}" type="presParOf" srcId="{D5C9CF54-A3DB-4262-A188-C006BBF08A29}" destId="{9B5C14B8-8D61-4009-9F8C-194486F530FA}" srcOrd="3" destOrd="0" presId="urn:microsoft.com/office/officeart/2019/1/layout/PeoplePortraitsList"/>
    <dgm:cxn modelId="{2DCC0C79-D17C-4625-A51E-8C6146272B0A}" type="presParOf" srcId="{D5C9CF54-A3DB-4262-A188-C006BBF08A29}" destId="{7C23080D-6185-431F-BAF8-5277AA3C0E29}" srcOrd="4" destOrd="0" presId="urn:microsoft.com/office/officeart/2019/1/layout/PeoplePortraitsList"/>
    <dgm:cxn modelId="{A2D210FF-C687-4AED-82B0-395AAD28B698}" type="presParOf" srcId="{D5C9CF54-A3DB-4262-A188-C006BBF08A29}" destId="{EE420F84-477D-4635-BEF8-66426E9A259D}" srcOrd="5" destOrd="0" presId="urn:microsoft.com/office/officeart/2019/1/layout/PeoplePortraitsList"/>
    <dgm:cxn modelId="{948ADD0E-8022-4129-AB57-AF1F16DEEC20}" type="presParOf" srcId="{D5C9CF54-A3DB-4262-A188-C006BBF08A29}" destId="{DB61A93F-5AE0-4A97-AFE4-E1EA7F61D044}" srcOrd="6" destOrd="0" presId="urn:microsoft.com/office/officeart/2019/1/layout/PeoplePortraitsList"/>
    <dgm:cxn modelId="{B37D38BA-04F9-4FDE-90E3-13C84B9D3351}" type="presParOf" srcId="{BF30E86D-EAFC-44CE-B56C-D7C5EC7742F3}" destId="{75D7FAE6-857D-40F6-B564-3F282FD27B77}" srcOrd="5" destOrd="0" presId="urn:microsoft.com/office/officeart/2019/1/layout/PeoplePortraitsList"/>
    <dgm:cxn modelId="{C9461069-5B02-4E7D-89BF-60D89C5520D1}" type="presParOf" srcId="{BF30E86D-EAFC-44CE-B56C-D7C5EC7742F3}" destId="{F836F72C-94C1-41ED-BA62-813057647F9C}" srcOrd="6" destOrd="0" presId="urn:microsoft.com/office/officeart/2019/1/layout/PeoplePortraitsList"/>
    <dgm:cxn modelId="{074A72EB-DB29-40AB-9670-D77CF64F72EE}" type="presParOf" srcId="{F836F72C-94C1-41ED-BA62-813057647F9C}" destId="{8D7BA638-A338-4090-BADA-C1ECE7868394}" srcOrd="0" destOrd="0" presId="urn:microsoft.com/office/officeart/2019/1/layout/PeoplePortraitsList"/>
    <dgm:cxn modelId="{ACF70A6D-0F45-437B-9C70-8A65D4111C5E}" type="presParOf" srcId="{F836F72C-94C1-41ED-BA62-813057647F9C}" destId="{04A8E640-7EB5-4EF2-8C83-19A3E5328324}" srcOrd="1" destOrd="0" presId="urn:microsoft.com/office/officeart/2019/1/layout/PeoplePortraitsList"/>
    <dgm:cxn modelId="{207CB733-8608-4FD4-8942-AEF56B8AD050}" type="presParOf" srcId="{F836F72C-94C1-41ED-BA62-813057647F9C}" destId="{278B038A-7223-4C22-98FA-84D16AB2359F}" srcOrd="2" destOrd="0" presId="urn:microsoft.com/office/officeart/2019/1/layout/PeoplePortraitsList"/>
    <dgm:cxn modelId="{ABBDB8AD-1D60-4A5E-A05E-58E73FB4EE6D}" type="presParOf" srcId="{F836F72C-94C1-41ED-BA62-813057647F9C}" destId="{79C5F495-3DD9-41C8-99AE-150A333447D0}" srcOrd="3" destOrd="0" presId="urn:microsoft.com/office/officeart/2019/1/layout/PeoplePortraitsList"/>
    <dgm:cxn modelId="{4C2F2B28-9C3F-433B-AB15-CE2605DCD325}" type="presParOf" srcId="{F836F72C-94C1-41ED-BA62-813057647F9C}" destId="{0D329E5F-B8D6-4027-B396-6AF7DD7D0537}" srcOrd="4" destOrd="0" presId="urn:microsoft.com/office/officeart/2019/1/layout/PeoplePortraitsList"/>
    <dgm:cxn modelId="{A3CD0915-11F1-4C29-91BA-EF724E1525A8}" type="presParOf" srcId="{F836F72C-94C1-41ED-BA62-813057647F9C}" destId="{5A7600AF-A34B-4D03-B3D6-B3C760AE8E06}" srcOrd="5" destOrd="0" presId="urn:microsoft.com/office/officeart/2019/1/layout/PeoplePortraitsList"/>
    <dgm:cxn modelId="{82E4B52A-F0D2-438B-8CA3-5A6EB2771E78}" type="presParOf" srcId="{F836F72C-94C1-41ED-BA62-813057647F9C}" destId="{F9799C58-A628-4E75-9DAC-6616D2E34649}" srcOrd="6" destOrd="0" presId="urn:microsoft.com/office/officeart/2019/1/layout/PeoplePortraits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3DD35D-9765-4E5F-95CE-DA45F3637BF5}" type="doc">
      <dgm:prSet loTypeId="urn:microsoft.com/office/officeart/2016/7/layout/RoundedRectangleTimeline#2" loCatId="other" qsTypeId="urn:microsoft.com/office/officeart/2005/8/quickstyle/simple1" qsCatId="simple" csTypeId="urn:microsoft.com/office/officeart/2005/8/colors/colorful1" csCatId="colorful" phldr="1"/>
      <dgm:spPr/>
      <dgm:t>
        <a:bodyPr/>
        <a:lstStyle/>
        <a:p>
          <a:endParaRPr lang="en-US"/>
        </a:p>
      </dgm:t>
    </dgm:pt>
    <dgm:pt modelId="{25E771E7-8CF7-4491-9507-55BFE693DC7B}">
      <dgm:prSet phldrT="[Text]"/>
      <dgm:spPr/>
      <dgm:t>
        <a:bodyPr/>
        <a:lstStyle/>
        <a:p>
          <a:r>
            <a:rPr lang="en-US" dirty="0"/>
            <a:t>Title</a:t>
          </a:r>
        </a:p>
      </dgm:t>
    </dgm:pt>
    <dgm:pt modelId="{D34FC0B2-1D9D-47C1-B680-27EF2E97D428}" type="parTrans" cxnId="{E01FE584-0925-4BC0-9383-A1E85DE458FD}">
      <dgm:prSet/>
      <dgm:spPr/>
      <dgm:t>
        <a:bodyPr/>
        <a:lstStyle/>
        <a:p>
          <a:endParaRPr lang="en-US"/>
        </a:p>
      </dgm:t>
    </dgm:pt>
    <dgm:pt modelId="{B3CFB133-9C4F-4A0A-888D-0CEC78FFDFFC}" type="sibTrans" cxnId="{E01FE584-0925-4BC0-9383-A1E85DE458FD}">
      <dgm:prSet/>
      <dgm:spPr/>
      <dgm:t>
        <a:bodyPr/>
        <a:lstStyle/>
        <a:p>
          <a:endParaRPr lang="en-US"/>
        </a:p>
      </dgm:t>
    </dgm:pt>
    <dgm:pt modelId="{EB81D1D4-3A06-49A6-9CBB-2A11D66B1783}">
      <dgm:prSet phldrT="[Text]" custT="1"/>
      <dgm:spPr/>
      <dgm:t>
        <a:bodyPr/>
        <a:lstStyle/>
        <a:p>
          <a:pPr>
            <a:buFont typeface="Arial" panose="020B0604020202020204" pitchFamily="34" charset="0"/>
            <a:buChar char="•"/>
          </a:pPr>
          <a:r>
            <a:rPr lang="en-US" sz="1400" b="0" i="0" dirty="0"/>
            <a:t>To start a presentation, go to the Slide Show tab, and select From Beginning.</a:t>
          </a:r>
          <a:endParaRPr lang="en-US" sz="1400" dirty="0"/>
        </a:p>
      </dgm:t>
    </dgm:pt>
    <dgm:pt modelId="{721F31C1-C769-40A8-9C34-A74470BAB532}" type="parTrans" cxnId="{5E008CC8-B8C6-4B46-94B0-C60406121E38}">
      <dgm:prSet/>
      <dgm:spPr/>
      <dgm:t>
        <a:bodyPr/>
        <a:lstStyle/>
        <a:p>
          <a:endParaRPr lang="en-US"/>
        </a:p>
      </dgm:t>
    </dgm:pt>
    <dgm:pt modelId="{0519A5BA-BBEC-4C39-9FFD-05D4C020199E}" type="sibTrans" cxnId="{5E008CC8-B8C6-4B46-94B0-C60406121E38}">
      <dgm:prSet/>
      <dgm:spPr/>
      <dgm:t>
        <a:bodyPr/>
        <a:lstStyle/>
        <a:p>
          <a:endParaRPr lang="en-US"/>
        </a:p>
      </dgm:t>
    </dgm:pt>
    <dgm:pt modelId="{D76BB3CF-DF5A-41FB-B6A4-25743CF1642F}">
      <dgm:prSet phldrT="[Text]"/>
      <dgm:spPr/>
      <dgm:t>
        <a:bodyPr/>
        <a:lstStyle/>
        <a:p>
          <a:r>
            <a:rPr lang="en-US" dirty="0"/>
            <a:t>Title</a:t>
          </a:r>
        </a:p>
      </dgm:t>
    </dgm:pt>
    <dgm:pt modelId="{5DD1E055-F36A-4363-9BA1-453D18F6AA18}" type="parTrans" cxnId="{8422E397-A2A7-4656-BDD0-A5DEE35EA0FC}">
      <dgm:prSet/>
      <dgm:spPr/>
      <dgm:t>
        <a:bodyPr/>
        <a:lstStyle/>
        <a:p>
          <a:endParaRPr lang="en-US"/>
        </a:p>
      </dgm:t>
    </dgm:pt>
    <dgm:pt modelId="{24234FDB-132A-43EF-B90D-1D285BFF51D4}" type="sibTrans" cxnId="{8422E397-A2A7-4656-BDD0-A5DEE35EA0FC}">
      <dgm:prSet/>
      <dgm:spPr/>
      <dgm:t>
        <a:bodyPr/>
        <a:lstStyle/>
        <a:p>
          <a:endParaRPr lang="en-US"/>
        </a:p>
      </dgm:t>
    </dgm:pt>
    <dgm:pt modelId="{3F378E98-4217-47A9-8134-DE6C3ABFE041}">
      <dgm:prSet phldrT="[Text]" custT="1"/>
      <dgm:spPr/>
      <dgm:t>
        <a:bodyPr/>
        <a:lstStyle/>
        <a:p>
          <a:pPr>
            <a:buFont typeface="Arial" panose="020B0604020202020204" pitchFamily="34" charset="0"/>
            <a:buChar char="•"/>
          </a:pPr>
          <a:r>
            <a:rPr lang="en-US" sz="1400" b="0" i="0" dirty="0"/>
            <a:t>To display Presenter view, in Slide Show view, on the control bar at the bottom left select the three dots, and then Show Presenter View. </a:t>
          </a:r>
          <a:endParaRPr lang="en-US" sz="1400" dirty="0"/>
        </a:p>
      </dgm:t>
    </dgm:pt>
    <dgm:pt modelId="{48653CFB-283F-4824-B87B-943F5C5E7841}" type="parTrans" cxnId="{E2F6ED9C-E6CA-4E7F-B747-37A284E29D24}">
      <dgm:prSet/>
      <dgm:spPr/>
      <dgm:t>
        <a:bodyPr/>
        <a:lstStyle/>
        <a:p>
          <a:endParaRPr lang="en-US"/>
        </a:p>
      </dgm:t>
    </dgm:pt>
    <dgm:pt modelId="{0638CE31-017E-4421-AF9D-A58647C395DF}" type="sibTrans" cxnId="{E2F6ED9C-E6CA-4E7F-B747-37A284E29D24}">
      <dgm:prSet/>
      <dgm:spPr/>
      <dgm:t>
        <a:bodyPr/>
        <a:lstStyle/>
        <a:p>
          <a:endParaRPr lang="en-US"/>
        </a:p>
      </dgm:t>
    </dgm:pt>
    <dgm:pt modelId="{8F3B4B19-33F4-47AC-BE4E-B66181ED98B4}">
      <dgm:prSet phldrT="[Text]"/>
      <dgm:spPr/>
      <dgm:t>
        <a:bodyPr/>
        <a:lstStyle/>
        <a:p>
          <a:r>
            <a:rPr lang="en-US" dirty="0"/>
            <a:t>Title</a:t>
          </a:r>
        </a:p>
      </dgm:t>
    </dgm:pt>
    <dgm:pt modelId="{D56FE0BA-AE10-413D-B7E3-CD20C3731D50}" type="parTrans" cxnId="{E9FED118-8FC1-46A3-BD00-F94098ECD6A4}">
      <dgm:prSet/>
      <dgm:spPr/>
      <dgm:t>
        <a:bodyPr/>
        <a:lstStyle/>
        <a:p>
          <a:endParaRPr lang="en-US"/>
        </a:p>
      </dgm:t>
    </dgm:pt>
    <dgm:pt modelId="{2C34AF2B-9D07-4B75-9E74-1C680AB14CF6}" type="sibTrans" cxnId="{E9FED118-8FC1-46A3-BD00-F94098ECD6A4}">
      <dgm:prSet/>
      <dgm:spPr/>
      <dgm:t>
        <a:bodyPr/>
        <a:lstStyle/>
        <a:p>
          <a:endParaRPr lang="en-US"/>
        </a:p>
      </dgm:t>
    </dgm:pt>
    <dgm:pt modelId="{0AFF4C1B-302C-42EF-B59F-97CDC2799D17}">
      <dgm:prSet phldrT="[Text]" custT="1"/>
      <dgm:spPr/>
      <dgm:t>
        <a:bodyPr/>
        <a:lstStyle/>
        <a:p>
          <a:pPr>
            <a:buFont typeface="Arial" panose="020B0604020202020204" pitchFamily="34" charset="0"/>
            <a:buChar char="•"/>
          </a:pPr>
          <a:r>
            <a:rPr lang="en-US" sz="1400" b="0" i="0" dirty="0"/>
            <a:t>During your presentation, the speaker notes are visible on your monitor, but aren't visible to the audience. </a:t>
          </a:r>
          <a:endParaRPr lang="en-US" sz="1400" dirty="0"/>
        </a:p>
      </dgm:t>
    </dgm:pt>
    <dgm:pt modelId="{0EBE8459-BB53-4FEB-9003-4D3795F4559C}" type="parTrans" cxnId="{C23B5F60-F074-45B8-BB09-18AD4152539D}">
      <dgm:prSet/>
      <dgm:spPr/>
      <dgm:t>
        <a:bodyPr/>
        <a:lstStyle/>
        <a:p>
          <a:endParaRPr lang="en-US"/>
        </a:p>
      </dgm:t>
    </dgm:pt>
    <dgm:pt modelId="{6755B5A7-26F9-4D2F-8EA9-DCC4A05B07D9}" type="sibTrans" cxnId="{C23B5F60-F074-45B8-BB09-18AD4152539D}">
      <dgm:prSet/>
      <dgm:spPr/>
      <dgm:t>
        <a:bodyPr/>
        <a:lstStyle/>
        <a:p>
          <a:endParaRPr lang="en-US"/>
        </a:p>
      </dgm:t>
    </dgm:pt>
    <dgm:pt modelId="{80CB43E4-C30F-4DCA-A3E9-D12FA78CE0FB}">
      <dgm:prSet/>
      <dgm:spPr/>
      <dgm:t>
        <a:bodyPr/>
        <a:lstStyle/>
        <a:p>
          <a:r>
            <a:rPr lang="en-US" dirty="0"/>
            <a:t>Title</a:t>
          </a:r>
        </a:p>
      </dgm:t>
    </dgm:pt>
    <dgm:pt modelId="{22BA2624-35EA-49E9-BC2A-8019555F56F6}" type="sibTrans" cxnId="{E3C761DA-B59A-4658-B3C8-B73D008958C7}">
      <dgm:prSet/>
      <dgm:spPr/>
      <dgm:t>
        <a:bodyPr/>
        <a:lstStyle/>
        <a:p>
          <a:endParaRPr lang="en-US"/>
        </a:p>
      </dgm:t>
    </dgm:pt>
    <dgm:pt modelId="{662CF9D0-9536-4AC8-90CC-1A9C062F4327}" type="parTrans" cxnId="{E3C761DA-B59A-4658-B3C8-B73D008958C7}">
      <dgm:prSet/>
      <dgm:spPr/>
      <dgm:t>
        <a:bodyPr/>
        <a:lstStyle/>
        <a:p>
          <a:endParaRPr lang="en-US"/>
        </a:p>
      </dgm:t>
    </dgm:pt>
    <dgm:pt modelId="{6C230327-1904-47CB-BB1D-FD9D9F4A90BF}">
      <dgm:prSet/>
      <dgm:spPr/>
      <dgm:t>
        <a:bodyPr/>
        <a:lstStyle/>
        <a:p>
          <a:r>
            <a:rPr lang="en-US" dirty="0"/>
            <a:t>Title</a:t>
          </a:r>
        </a:p>
      </dgm:t>
    </dgm:pt>
    <dgm:pt modelId="{383C96B1-5630-4111-BDC2-DC9415E1D3B9}" type="sibTrans" cxnId="{DF2D3747-AF1D-43CC-ACD2-1C81B945A006}">
      <dgm:prSet/>
      <dgm:spPr/>
      <dgm:t>
        <a:bodyPr/>
        <a:lstStyle/>
        <a:p>
          <a:endParaRPr lang="en-US"/>
        </a:p>
      </dgm:t>
    </dgm:pt>
    <dgm:pt modelId="{F5865BF2-099D-45F3-9F9F-E9048C52D1A9}" type="parTrans" cxnId="{DF2D3747-AF1D-43CC-ACD2-1C81B945A006}">
      <dgm:prSet/>
      <dgm:spPr/>
      <dgm:t>
        <a:bodyPr/>
        <a:lstStyle/>
        <a:p>
          <a:endParaRPr lang="en-US"/>
        </a:p>
      </dgm:t>
    </dgm:pt>
    <dgm:pt modelId="{E7DB8C28-3728-493B-A3D7-1FE9EFE7E4C2}">
      <dgm:prSet custT="1"/>
      <dgm:spPr/>
      <dgm:t>
        <a:bodyPr/>
        <a:lstStyle/>
        <a:p>
          <a:pPr>
            <a:buFont typeface="Arial" panose="020B0604020202020204" pitchFamily="34" charset="0"/>
            <a:buChar char="•"/>
          </a:pPr>
          <a:r>
            <a:rPr lang="en-US" sz="1400" b="0" i="0" dirty="0"/>
            <a:t>The Notes pane is a box that appears below each slide. Tap it to add notes. </a:t>
          </a:r>
          <a:endParaRPr lang="en-US" sz="1400" dirty="0"/>
        </a:p>
      </dgm:t>
    </dgm:pt>
    <dgm:pt modelId="{86C82348-62AC-47C0-A4F1-60BF58B70325}" type="parTrans" cxnId="{5D5F46B2-925E-4A4E-A867-A220894EC4FD}">
      <dgm:prSet/>
      <dgm:spPr/>
      <dgm:t>
        <a:bodyPr/>
        <a:lstStyle/>
        <a:p>
          <a:endParaRPr lang="en-US"/>
        </a:p>
      </dgm:t>
    </dgm:pt>
    <dgm:pt modelId="{5399BFCE-FDB4-4666-81C7-DC36EB3DA553}" type="sibTrans" cxnId="{5D5F46B2-925E-4A4E-A867-A220894EC4FD}">
      <dgm:prSet/>
      <dgm:spPr/>
      <dgm:t>
        <a:bodyPr/>
        <a:lstStyle/>
        <a:p>
          <a:endParaRPr lang="en-US"/>
        </a:p>
      </dgm:t>
    </dgm:pt>
    <dgm:pt modelId="{3AA5C518-6101-47DE-A504-F7F8D31BAC0F}">
      <dgm:prSet custT="1"/>
      <dgm:spPr/>
      <dgm:t>
        <a:bodyPr/>
        <a:lstStyle/>
        <a:p>
          <a:pPr>
            <a:buFont typeface="Arial" panose="020B0604020202020204" pitchFamily="34" charset="0"/>
            <a:buChar char="•"/>
          </a:pPr>
          <a:r>
            <a:rPr lang="en-US" sz="1400" b="0" i="0" dirty="0"/>
            <a:t>If you don’t see the Notes pane or it is completely minimized, click Notes on the task bar across the bottom of the PowerPoint window. </a:t>
          </a:r>
          <a:endParaRPr lang="en-US" sz="1400" dirty="0"/>
        </a:p>
      </dgm:t>
    </dgm:pt>
    <dgm:pt modelId="{C33DEA67-DC41-4FD7-BAF1-1EBBE63C3B81}" type="parTrans" cxnId="{3A57B4D5-27C4-4372-954B-03F42D8D5B74}">
      <dgm:prSet/>
      <dgm:spPr/>
      <dgm:t>
        <a:bodyPr/>
        <a:lstStyle/>
        <a:p>
          <a:endParaRPr lang="en-US"/>
        </a:p>
      </dgm:t>
    </dgm:pt>
    <dgm:pt modelId="{84ADADB6-F501-44B3-B426-011C7C46A020}" type="sibTrans" cxnId="{3A57B4D5-27C4-4372-954B-03F42D8D5B74}">
      <dgm:prSet/>
      <dgm:spPr/>
      <dgm:t>
        <a:bodyPr/>
        <a:lstStyle/>
        <a:p>
          <a:endParaRPr lang="en-US"/>
        </a:p>
      </dgm:t>
    </dgm:pt>
    <dgm:pt modelId="{FE888CE1-9F15-40DF-9718-C8B432B3BB83}" type="pres">
      <dgm:prSet presAssocID="{013DD35D-9765-4E5F-95CE-DA45F3637BF5}" presName="Name0" presStyleCnt="0">
        <dgm:presLayoutVars>
          <dgm:chMax/>
          <dgm:chPref/>
          <dgm:dir/>
          <dgm:animLvl val="lvl"/>
        </dgm:presLayoutVars>
      </dgm:prSet>
      <dgm:spPr/>
    </dgm:pt>
    <dgm:pt modelId="{6874F8A9-3A6A-4A68-8589-D9ADA9A8F39A}" type="pres">
      <dgm:prSet presAssocID="{25E771E7-8CF7-4491-9507-55BFE693DC7B}" presName="composite" presStyleCnt="0"/>
      <dgm:spPr/>
    </dgm:pt>
    <dgm:pt modelId="{CE8822BE-640B-46A0-B366-1477F5768BB1}" type="pres">
      <dgm:prSet presAssocID="{25E771E7-8CF7-4491-9507-55BFE693DC7B}" presName="Parent1" presStyleLbl="alignNode1" presStyleIdx="0" presStyleCnt="5">
        <dgm:presLayoutVars>
          <dgm:chMax val="1"/>
          <dgm:chPref val="1"/>
          <dgm:bulletEnabled val="1"/>
        </dgm:presLayoutVars>
      </dgm:prSet>
      <dgm:spPr>
        <a:prstGeom prst="rect">
          <a:avLst/>
        </a:prstGeom>
      </dgm:spPr>
    </dgm:pt>
    <dgm:pt modelId="{A27629C2-87D9-4163-9365-FC275ADC4CA0}" type="pres">
      <dgm:prSet presAssocID="{25E771E7-8CF7-4491-9507-55BFE693DC7B}" presName="Childtext1" presStyleLbl="revTx" presStyleIdx="0" presStyleCnt="5">
        <dgm:presLayoutVars>
          <dgm:bulletEnabled val="1"/>
        </dgm:presLayoutVars>
      </dgm:prSet>
      <dgm:spPr/>
    </dgm:pt>
    <dgm:pt modelId="{38893DF2-F8BF-45A3-9200-4CD8C329334E}" type="pres">
      <dgm:prSet presAssocID="{25E771E7-8CF7-4491-9507-55BFE693DC7B}" presName="ConnectLine" presStyleLbl="callout" presStyleIdx="0" presStyleCnt="5"/>
      <dgm:spPr>
        <a:solidFill>
          <a:schemeClr val="accent2">
            <a:hueOff val="0"/>
            <a:satOff val="0"/>
            <a:lumOff val="0"/>
            <a:alphaOff val="0"/>
          </a:schemeClr>
        </a:solidFill>
        <a:ln w="12700" cap="flat" cmpd="sng" algn="ctr">
          <a:solidFill>
            <a:schemeClr val="accent2"/>
          </a:solidFill>
          <a:prstDash val="dash"/>
          <a:miter lim="800000"/>
        </a:ln>
        <a:effectLst/>
      </dgm:spPr>
    </dgm:pt>
    <dgm:pt modelId="{5A62AEC3-EC27-4AFA-B56B-79326645CDDC}" type="pres">
      <dgm:prSet presAssocID="{25E771E7-8CF7-4491-9507-55BFE693DC7B}" presName="ConnectLineEnd" presStyleLbl="lnNode1" presStyleIdx="0" presStyleCnt="5" custLinFactNeighborY="91360"/>
      <dgm:spPr/>
    </dgm:pt>
    <dgm:pt modelId="{DE94FAC5-5D77-48EB-8174-64F26CA894F0}" type="pres">
      <dgm:prSet presAssocID="{25E771E7-8CF7-4491-9507-55BFE693DC7B}" presName="EmptyPane" presStyleCnt="0"/>
      <dgm:spPr/>
    </dgm:pt>
    <dgm:pt modelId="{0E593029-E077-4B3E-A24D-4E079F1D5E67}" type="pres">
      <dgm:prSet presAssocID="{B3CFB133-9C4F-4A0A-888D-0CEC78FFDFFC}" presName="spaceBetweenRectangles" presStyleCnt="0"/>
      <dgm:spPr/>
    </dgm:pt>
    <dgm:pt modelId="{52AB05C6-3304-49EF-BFAD-870AB53E640E}" type="pres">
      <dgm:prSet presAssocID="{D76BB3CF-DF5A-41FB-B6A4-25743CF1642F}" presName="composite" presStyleCnt="0"/>
      <dgm:spPr/>
    </dgm:pt>
    <dgm:pt modelId="{9C14E56E-28F6-4BF9-9EDF-2769E1A89A07}" type="pres">
      <dgm:prSet presAssocID="{D76BB3CF-DF5A-41FB-B6A4-25743CF1642F}" presName="Parent1" presStyleLbl="alignNode1" presStyleIdx="1" presStyleCnt="5">
        <dgm:presLayoutVars>
          <dgm:chMax val="1"/>
          <dgm:chPref val="1"/>
          <dgm:bulletEnabled val="1"/>
        </dgm:presLayoutVars>
      </dgm:prSet>
      <dgm:spPr>
        <a:prstGeom prst="rect">
          <a:avLst/>
        </a:prstGeom>
      </dgm:spPr>
    </dgm:pt>
    <dgm:pt modelId="{381C85ED-02C3-43BB-AB7D-DF18967DB45A}" type="pres">
      <dgm:prSet presAssocID="{D76BB3CF-DF5A-41FB-B6A4-25743CF1642F}" presName="Childtext1" presStyleLbl="revTx" presStyleIdx="1" presStyleCnt="5" custScaleX="92093">
        <dgm:presLayoutVars>
          <dgm:bulletEnabled val="1"/>
        </dgm:presLayoutVars>
      </dgm:prSet>
      <dgm:spPr/>
    </dgm:pt>
    <dgm:pt modelId="{F51F39F5-A989-488C-BFD6-69D558D451E8}" type="pres">
      <dgm:prSet presAssocID="{D76BB3CF-DF5A-41FB-B6A4-25743CF1642F}" presName="ConnectLine" presStyleLbl="callout" presStyleIdx="1" presStyleCnt="5"/>
      <dgm:spPr>
        <a:solidFill>
          <a:schemeClr val="accent2">
            <a:hueOff val="0"/>
            <a:satOff val="0"/>
            <a:lumOff val="0"/>
            <a:alphaOff val="0"/>
          </a:schemeClr>
        </a:solidFill>
        <a:ln w="12700" cap="flat" cmpd="sng" algn="ctr">
          <a:solidFill>
            <a:schemeClr val="accent3"/>
          </a:solidFill>
          <a:prstDash val="dash"/>
          <a:miter lim="800000"/>
        </a:ln>
        <a:effectLst/>
      </dgm:spPr>
    </dgm:pt>
    <dgm:pt modelId="{A5349257-4327-4545-9142-153EF70CC757}" type="pres">
      <dgm:prSet presAssocID="{D76BB3CF-DF5A-41FB-B6A4-25743CF1642F}" presName="ConnectLineEnd" presStyleLbl="lnNode1" presStyleIdx="1" presStyleCnt="5" custLinFactNeighborX="476" custLinFactNeighborY="-82224"/>
      <dgm:spPr/>
    </dgm:pt>
    <dgm:pt modelId="{3F5B546C-1579-4E01-8611-2E18328B1B42}" type="pres">
      <dgm:prSet presAssocID="{D76BB3CF-DF5A-41FB-B6A4-25743CF1642F}" presName="EmptyPane" presStyleCnt="0"/>
      <dgm:spPr/>
    </dgm:pt>
    <dgm:pt modelId="{8FB68658-1BA4-41EF-AB95-76A3ACDE8DDD}" type="pres">
      <dgm:prSet presAssocID="{24234FDB-132A-43EF-B90D-1D285BFF51D4}" presName="spaceBetweenRectangles" presStyleCnt="0"/>
      <dgm:spPr/>
    </dgm:pt>
    <dgm:pt modelId="{EDB63637-6388-460A-9080-8C19D1551DAE}" type="pres">
      <dgm:prSet presAssocID="{8F3B4B19-33F4-47AC-BE4E-B66181ED98B4}" presName="composite" presStyleCnt="0"/>
      <dgm:spPr/>
    </dgm:pt>
    <dgm:pt modelId="{72DD609F-4804-4D65-8014-4ECA3F2307C5}" type="pres">
      <dgm:prSet presAssocID="{8F3B4B19-33F4-47AC-BE4E-B66181ED98B4}" presName="Parent1" presStyleLbl="alignNode1" presStyleIdx="2" presStyleCnt="5">
        <dgm:presLayoutVars>
          <dgm:chMax val="1"/>
          <dgm:chPref val="1"/>
          <dgm:bulletEnabled val="1"/>
        </dgm:presLayoutVars>
      </dgm:prSet>
      <dgm:spPr>
        <a:prstGeom prst="rect">
          <a:avLst/>
        </a:prstGeom>
      </dgm:spPr>
    </dgm:pt>
    <dgm:pt modelId="{AB0282E3-1216-4CDB-AC5F-106C1EEEB95A}" type="pres">
      <dgm:prSet presAssocID="{8F3B4B19-33F4-47AC-BE4E-B66181ED98B4}" presName="Childtext1" presStyleLbl="revTx" presStyleIdx="2" presStyleCnt="5">
        <dgm:presLayoutVars>
          <dgm:bulletEnabled val="1"/>
        </dgm:presLayoutVars>
      </dgm:prSet>
      <dgm:spPr/>
    </dgm:pt>
    <dgm:pt modelId="{0D377583-EAA6-47CC-B504-762FB6EBAB9C}" type="pres">
      <dgm:prSet presAssocID="{8F3B4B19-33F4-47AC-BE4E-B66181ED98B4}" presName="ConnectLine" presStyleLbl="callout" presStyleIdx="2" presStyleCnt="5"/>
      <dgm:spPr>
        <a:solidFill>
          <a:schemeClr val="accent2">
            <a:hueOff val="0"/>
            <a:satOff val="0"/>
            <a:lumOff val="0"/>
            <a:alphaOff val="0"/>
          </a:schemeClr>
        </a:solidFill>
        <a:ln w="12700" cap="flat" cmpd="sng" algn="ctr">
          <a:solidFill>
            <a:schemeClr val="accent4"/>
          </a:solidFill>
          <a:prstDash val="dash"/>
          <a:miter lim="800000"/>
        </a:ln>
        <a:effectLst/>
      </dgm:spPr>
    </dgm:pt>
    <dgm:pt modelId="{72321D10-9092-4E81-9AD7-ACA033236CC0}" type="pres">
      <dgm:prSet presAssocID="{8F3B4B19-33F4-47AC-BE4E-B66181ED98B4}" presName="ConnectLineEnd" presStyleLbl="lnNode1" presStyleIdx="2" presStyleCnt="5" custLinFactNeighborX="2997" custLinFactNeighborY="91360"/>
      <dgm:spPr/>
    </dgm:pt>
    <dgm:pt modelId="{5112F4EE-10B9-493B-9CCF-BDBDDB5CD939}" type="pres">
      <dgm:prSet presAssocID="{8F3B4B19-33F4-47AC-BE4E-B66181ED98B4}" presName="EmptyPane" presStyleCnt="0"/>
      <dgm:spPr/>
    </dgm:pt>
    <dgm:pt modelId="{696DFD6D-4BE8-4B4E-AC75-92702E2B3720}" type="pres">
      <dgm:prSet presAssocID="{2C34AF2B-9D07-4B75-9E74-1C680AB14CF6}" presName="spaceBetweenRectangles" presStyleCnt="0"/>
      <dgm:spPr/>
    </dgm:pt>
    <dgm:pt modelId="{D3935727-4804-47D5-A672-62CC82B7DD7A}" type="pres">
      <dgm:prSet presAssocID="{80CB43E4-C30F-4DCA-A3E9-D12FA78CE0FB}" presName="composite" presStyleCnt="0"/>
      <dgm:spPr/>
    </dgm:pt>
    <dgm:pt modelId="{95553EDF-C46A-491F-99E2-89CCFA971EC7}" type="pres">
      <dgm:prSet presAssocID="{80CB43E4-C30F-4DCA-A3E9-D12FA78CE0FB}" presName="Parent1" presStyleLbl="alignNode1" presStyleIdx="3" presStyleCnt="5">
        <dgm:presLayoutVars>
          <dgm:chMax val="1"/>
          <dgm:chPref val="1"/>
          <dgm:bulletEnabled val="1"/>
        </dgm:presLayoutVars>
      </dgm:prSet>
      <dgm:spPr>
        <a:prstGeom prst="rect">
          <a:avLst/>
        </a:prstGeom>
      </dgm:spPr>
    </dgm:pt>
    <dgm:pt modelId="{5A57A077-9B08-4866-8C21-35D61D6745A2}" type="pres">
      <dgm:prSet presAssocID="{80CB43E4-C30F-4DCA-A3E9-D12FA78CE0FB}" presName="Childtext1" presStyleLbl="revTx" presStyleIdx="3" presStyleCnt="5">
        <dgm:presLayoutVars>
          <dgm:bulletEnabled val="1"/>
        </dgm:presLayoutVars>
      </dgm:prSet>
      <dgm:spPr/>
    </dgm:pt>
    <dgm:pt modelId="{3F96C175-FC65-44B4-B1A3-BD3686077937}" type="pres">
      <dgm:prSet presAssocID="{80CB43E4-C30F-4DCA-A3E9-D12FA78CE0FB}" presName="ConnectLine" presStyleLbl="callout" presStyleIdx="3" presStyleCnt="5"/>
      <dgm:spPr>
        <a:solidFill>
          <a:schemeClr val="accent2">
            <a:hueOff val="0"/>
            <a:satOff val="0"/>
            <a:lumOff val="0"/>
            <a:alphaOff val="0"/>
          </a:schemeClr>
        </a:solidFill>
        <a:ln w="12700" cap="flat" cmpd="sng" algn="ctr">
          <a:solidFill>
            <a:schemeClr val="accent5"/>
          </a:solidFill>
          <a:prstDash val="dash"/>
          <a:miter lim="800000"/>
        </a:ln>
        <a:effectLst/>
      </dgm:spPr>
    </dgm:pt>
    <dgm:pt modelId="{E150CCC3-D56D-4BD2-8570-DF61526015EB}" type="pres">
      <dgm:prSet presAssocID="{80CB43E4-C30F-4DCA-A3E9-D12FA78CE0FB}" presName="ConnectLineEnd" presStyleLbl="lnNode1" presStyleIdx="3" presStyleCnt="5" custLinFactNeighborY="-91360"/>
      <dgm:spPr/>
    </dgm:pt>
    <dgm:pt modelId="{2DA77722-C5DF-4186-8BFA-F2D3DF1A03FC}" type="pres">
      <dgm:prSet presAssocID="{80CB43E4-C30F-4DCA-A3E9-D12FA78CE0FB}" presName="EmptyPane" presStyleCnt="0"/>
      <dgm:spPr/>
    </dgm:pt>
    <dgm:pt modelId="{CBEA0876-8BC1-42BC-AF5C-0E14ABA10196}" type="pres">
      <dgm:prSet presAssocID="{22BA2624-35EA-49E9-BC2A-8019555F56F6}" presName="spaceBetweenRectangles" presStyleCnt="0"/>
      <dgm:spPr/>
    </dgm:pt>
    <dgm:pt modelId="{1DA78AF2-980C-44A2-9853-DCCDDA44A286}" type="pres">
      <dgm:prSet presAssocID="{6C230327-1904-47CB-BB1D-FD9D9F4A90BF}" presName="composite" presStyleCnt="0"/>
      <dgm:spPr/>
    </dgm:pt>
    <dgm:pt modelId="{48C9FB51-D66D-4F14-8DE5-0A719732E7B6}" type="pres">
      <dgm:prSet presAssocID="{6C230327-1904-47CB-BB1D-FD9D9F4A90BF}" presName="Parent1" presStyleLbl="alignNode1" presStyleIdx="4" presStyleCnt="5">
        <dgm:presLayoutVars>
          <dgm:chMax val="1"/>
          <dgm:chPref val="1"/>
          <dgm:bulletEnabled val="1"/>
        </dgm:presLayoutVars>
      </dgm:prSet>
      <dgm:spPr>
        <a:prstGeom prst="rect">
          <a:avLst/>
        </a:prstGeom>
      </dgm:spPr>
    </dgm:pt>
    <dgm:pt modelId="{CB726486-3B5A-47F8-90E4-EC34C8ADB385}" type="pres">
      <dgm:prSet presAssocID="{6C230327-1904-47CB-BB1D-FD9D9F4A90BF}" presName="Childtext1" presStyleLbl="revTx" presStyleIdx="4" presStyleCnt="5">
        <dgm:presLayoutVars>
          <dgm:bulletEnabled val="1"/>
        </dgm:presLayoutVars>
      </dgm:prSet>
      <dgm:spPr/>
    </dgm:pt>
    <dgm:pt modelId="{5012A99F-560A-4636-953C-5F263876E566}" type="pres">
      <dgm:prSet presAssocID="{6C230327-1904-47CB-BB1D-FD9D9F4A90BF}" presName="ConnectLine" presStyleLbl="callout" presStyleIdx="4" presStyleCnt="5"/>
      <dgm:spPr>
        <a:solidFill>
          <a:schemeClr val="accent2">
            <a:hueOff val="0"/>
            <a:satOff val="0"/>
            <a:lumOff val="0"/>
            <a:alphaOff val="0"/>
          </a:schemeClr>
        </a:solidFill>
        <a:ln w="12700" cap="flat" cmpd="sng" algn="ctr">
          <a:solidFill>
            <a:schemeClr val="accent6"/>
          </a:solidFill>
          <a:prstDash val="dash"/>
          <a:miter lim="800000"/>
        </a:ln>
        <a:effectLst/>
      </dgm:spPr>
    </dgm:pt>
    <dgm:pt modelId="{456F09DE-8CFF-414A-A967-17AF417A13B8}" type="pres">
      <dgm:prSet presAssocID="{6C230327-1904-47CB-BB1D-FD9D9F4A90BF}" presName="ConnectLineEnd" presStyleLbl="lnNode1" presStyleIdx="4" presStyleCnt="5" custLinFactNeighborX="1809" custLinFactNeighborY="91362"/>
      <dgm:spPr/>
    </dgm:pt>
    <dgm:pt modelId="{C11A432F-80B7-4941-B5AB-3A959DC1769B}" type="pres">
      <dgm:prSet presAssocID="{6C230327-1904-47CB-BB1D-FD9D9F4A90BF}" presName="EmptyPane" presStyleCnt="0"/>
      <dgm:spPr/>
    </dgm:pt>
  </dgm:ptLst>
  <dgm:cxnLst>
    <dgm:cxn modelId="{4B4BB302-6D68-46A1-83BF-ED4715D62D4C}" type="presOf" srcId="{EB81D1D4-3A06-49A6-9CBB-2A11D66B1783}" destId="{A27629C2-87D9-4163-9365-FC275ADC4CA0}" srcOrd="0" destOrd="0" presId="urn:microsoft.com/office/officeart/2016/7/layout/RoundedRectangleTimeline#2"/>
    <dgm:cxn modelId="{228B2C11-3273-4EA1-9A09-3B22B82AED13}" type="presOf" srcId="{80CB43E4-C30F-4DCA-A3E9-D12FA78CE0FB}" destId="{95553EDF-C46A-491F-99E2-89CCFA971EC7}" srcOrd="0" destOrd="0" presId="urn:microsoft.com/office/officeart/2016/7/layout/RoundedRectangleTimeline#2"/>
    <dgm:cxn modelId="{E9FED118-8FC1-46A3-BD00-F94098ECD6A4}" srcId="{013DD35D-9765-4E5F-95CE-DA45F3637BF5}" destId="{8F3B4B19-33F4-47AC-BE4E-B66181ED98B4}" srcOrd="2" destOrd="0" parTransId="{D56FE0BA-AE10-413D-B7E3-CD20C3731D50}" sibTransId="{2C34AF2B-9D07-4B75-9E74-1C680AB14CF6}"/>
    <dgm:cxn modelId="{DD176C1E-CFBD-428E-9AE1-BC44A205AE40}" type="presOf" srcId="{D76BB3CF-DF5A-41FB-B6A4-25743CF1642F}" destId="{9C14E56E-28F6-4BF9-9EDF-2769E1A89A07}" srcOrd="0" destOrd="0" presId="urn:microsoft.com/office/officeart/2016/7/layout/RoundedRectangleTimeline#2"/>
    <dgm:cxn modelId="{EBCB5D36-831A-4B97-8581-6B725E361406}" type="presOf" srcId="{3F378E98-4217-47A9-8134-DE6C3ABFE041}" destId="{381C85ED-02C3-43BB-AB7D-DF18967DB45A}" srcOrd="0" destOrd="0" presId="urn:microsoft.com/office/officeart/2016/7/layout/RoundedRectangleTimeline#2"/>
    <dgm:cxn modelId="{C23B5F60-F074-45B8-BB09-18AD4152539D}" srcId="{8F3B4B19-33F4-47AC-BE4E-B66181ED98B4}" destId="{0AFF4C1B-302C-42EF-B59F-97CDC2799D17}" srcOrd="0" destOrd="0" parTransId="{0EBE8459-BB53-4FEB-9003-4D3795F4559C}" sibTransId="{6755B5A7-26F9-4D2F-8EA9-DCC4A05B07D9}"/>
    <dgm:cxn modelId="{711C1C47-1ACD-4CF6-94A3-A65870CD9388}" type="presOf" srcId="{0AFF4C1B-302C-42EF-B59F-97CDC2799D17}" destId="{AB0282E3-1216-4CDB-AC5F-106C1EEEB95A}" srcOrd="0" destOrd="0" presId="urn:microsoft.com/office/officeart/2016/7/layout/RoundedRectangleTimeline#2"/>
    <dgm:cxn modelId="{DF2D3747-AF1D-43CC-ACD2-1C81B945A006}" srcId="{013DD35D-9765-4E5F-95CE-DA45F3637BF5}" destId="{6C230327-1904-47CB-BB1D-FD9D9F4A90BF}" srcOrd="4" destOrd="0" parTransId="{F5865BF2-099D-45F3-9F9F-E9048C52D1A9}" sibTransId="{383C96B1-5630-4111-BDC2-DC9415E1D3B9}"/>
    <dgm:cxn modelId="{21261374-9143-4E6D-8DCE-83DDD5AC4B67}" type="presOf" srcId="{013DD35D-9765-4E5F-95CE-DA45F3637BF5}" destId="{FE888CE1-9F15-40DF-9718-C8B432B3BB83}" srcOrd="0" destOrd="0" presId="urn:microsoft.com/office/officeart/2016/7/layout/RoundedRectangleTimeline#2"/>
    <dgm:cxn modelId="{E01FE584-0925-4BC0-9383-A1E85DE458FD}" srcId="{013DD35D-9765-4E5F-95CE-DA45F3637BF5}" destId="{25E771E7-8CF7-4491-9507-55BFE693DC7B}" srcOrd="0" destOrd="0" parTransId="{D34FC0B2-1D9D-47C1-B680-27EF2E97D428}" sibTransId="{B3CFB133-9C4F-4A0A-888D-0CEC78FFDFFC}"/>
    <dgm:cxn modelId="{8422E397-A2A7-4656-BDD0-A5DEE35EA0FC}" srcId="{013DD35D-9765-4E5F-95CE-DA45F3637BF5}" destId="{D76BB3CF-DF5A-41FB-B6A4-25743CF1642F}" srcOrd="1" destOrd="0" parTransId="{5DD1E055-F36A-4363-9BA1-453D18F6AA18}" sibTransId="{24234FDB-132A-43EF-B90D-1D285BFF51D4}"/>
    <dgm:cxn modelId="{E2F6ED9C-E6CA-4E7F-B747-37A284E29D24}" srcId="{D76BB3CF-DF5A-41FB-B6A4-25743CF1642F}" destId="{3F378E98-4217-47A9-8134-DE6C3ABFE041}" srcOrd="0" destOrd="0" parTransId="{48653CFB-283F-4824-B87B-943F5C5E7841}" sibTransId="{0638CE31-017E-4421-AF9D-A58647C395DF}"/>
    <dgm:cxn modelId="{5D5F46B2-925E-4A4E-A867-A220894EC4FD}" srcId="{80CB43E4-C30F-4DCA-A3E9-D12FA78CE0FB}" destId="{E7DB8C28-3728-493B-A3D7-1FE9EFE7E4C2}" srcOrd="0" destOrd="0" parTransId="{86C82348-62AC-47C0-A4F1-60BF58B70325}" sibTransId="{5399BFCE-FDB4-4666-81C7-DC36EB3DA553}"/>
    <dgm:cxn modelId="{B33573B8-E645-4B6E-AE47-CE400B7EDF67}" type="presOf" srcId="{E7DB8C28-3728-493B-A3D7-1FE9EFE7E4C2}" destId="{5A57A077-9B08-4866-8C21-35D61D6745A2}" srcOrd="0" destOrd="0" presId="urn:microsoft.com/office/officeart/2016/7/layout/RoundedRectangleTimeline#2"/>
    <dgm:cxn modelId="{5E008CC8-B8C6-4B46-94B0-C60406121E38}" srcId="{25E771E7-8CF7-4491-9507-55BFE693DC7B}" destId="{EB81D1D4-3A06-49A6-9CBB-2A11D66B1783}" srcOrd="0" destOrd="0" parTransId="{721F31C1-C769-40A8-9C34-A74470BAB532}" sibTransId="{0519A5BA-BBEC-4C39-9FFD-05D4C020199E}"/>
    <dgm:cxn modelId="{87049AD0-EF56-4F12-B68B-4F804DB2FAC5}" type="presOf" srcId="{3AA5C518-6101-47DE-A504-F7F8D31BAC0F}" destId="{CB726486-3B5A-47F8-90E4-EC34C8ADB385}" srcOrd="0" destOrd="0" presId="urn:microsoft.com/office/officeart/2016/7/layout/RoundedRectangleTimeline#2"/>
    <dgm:cxn modelId="{3A57B4D5-27C4-4372-954B-03F42D8D5B74}" srcId="{6C230327-1904-47CB-BB1D-FD9D9F4A90BF}" destId="{3AA5C518-6101-47DE-A504-F7F8D31BAC0F}" srcOrd="0" destOrd="0" parTransId="{C33DEA67-DC41-4FD7-BAF1-1EBBE63C3B81}" sibTransId="{84ADADB6-F501-44B3-B426-011C7C46A020}"/>
    <dgm:cxn modelId="{E3C761DA-B59A-4658-B3C8-B73D008958C7}" srcId="{013DD35D-9765-4E5F-95CE-DA45F3637BF5}" destId="{80CB43E4-C30F-4DCA-A3E9-D12FA78CE0FB}" srcOrd="3" destOrd="0" parTransId="{662CF9D0-9536-4AC8-90CC-1A9C062F4327}" sibTransId="{22BA2624-35EA-49E9-BC2A-8019555F56F6}"/>
    <dgm:cxn modelId="{EA8FB9DF-9BAE-4A95-B103-E2C437B47283}" type="presOf" srcId="{6C230327-1904-47CB-BB1D-FD9D9F4A90BF}" destId="{48C9FB51-D66D-4F14-8DE5-0A719732E7B6}" srcOrd="0" destOrd="0" presId="urn:microsoft.com/office/officeart/2016/7/layout/RoundedRectangleTimeline#2"/>
    <dgm:cxn modelId="{B14070EC-DA7C-4009-A5A9-F052CAFA2F3C}" type="presOf" srcId="{8F3B4B19-33F4-47AC-BE4E-B66181ED98B4}" destId="{72DD609F-4804-4D65-8014-4ECA3F2307C5}" srcOrd="0" destOrd="0" presId="urn:microsoft.com/office/officeart/2016/7/layout/RoundedRectangleTimeline#2"/>
    <dgm:cxn modelId="{39CDAEED-F285-4C54-8872-33295545F6FC}" type="presOf" srcId="{25E771E7-8CF7-4491-9507-55BFE693DC7B}" destId="{CE8822BE-640B-46A0-B366-1477F5768BB1}" srcOrd="0" destOrd="0" presId="urn:microsoft.com/office/officeart/2016/7/layout/RoundedRectangleTimeline#2"/>
    <dgm:cxn modelId="{01FC7409-7708-4BFA-A7AE-16D7A758A727}" type="presParOf" srcId="{FE888CE1-9F15-40DF-9718-C8B432B3BB83}" destId="{6874F8A9-3A6A-4A68-8589-D9ADA9A8F39A}" srcOrd="0" destOrd="0" presId="urn:microsoft.com/office/officeart/2016/7/layout/RoundedRectangleTimeline#2"/>
    <dgm:cxn modelId="{77B08A10-9A98-4737-849B-A280A76CE09F}" type="presParOf" srcId="{6874F8A9-3A6A-4A68-8589-D9ADA9A8F39A}" destId="{CE8822BE-640B-46A0-B366-1477F5768BB1}" srcOrd="0" destOrd="0" presId="urn:microsoft.com/office/officeart/2016/7/layout/RoundedRectangleTimeline#2"/>
    <dgm:cxn modelId="{7807E95C-B84C-495B-A82F-AA9F3D77EB7D}" type="presParOf" srcId="{6874F8A9-3A6A-4A68-8589-D9ADA9A8F39A}" destId="{A27629C2-87D9-4163-9365-FC275ADC4CA0}" srcOrd="1" destOrd="0" presId="urn:microsoft.com/office/officeart/2016/7/layout/RoundedRectangleTimeline#2"/>
    <dgm:cxn modelId="{EC1A7FF3-2639-45F6-9099-8FE642B21929}" type="presParOf" srcId="{6874F8A9-3A6A-4A68-8589-D9ADA9A8F39A}" destId="{38893DF2-F8BF-45A3-9200-4CD8C329334E}" srcOrd="2" destOrd="0" presId="urn:microsoft.com/office/officeart/2016/7/layout/RoundedRectangleTimeline#2"/>
    <dgm:cxn modelId="{0CDA36A1-EB7C-4F99-87EF-6775CCE066FF}" type="presParOf" srcId="{6874F8A9-3A6A-4A68-8589-D9ADA9A8F39A}" destId="{5A62AEC3-EC27-4AFA-B56B-79326645CDDC}" srcOrd="3" destOrd="0" presId="urn:microsoft.com/office/officeart/2016/7/layout/RoundedRectangleTimeline#2"/>
    <dgm:cxn modelId="{4A620BCC-2924-47A2-8605-9CF08F838A1C}" type="presParOf" srcId="{6874F8A9-3A6A-4A68-8589-D9ADA9A8F39A}" destId="{DE94FAC5-5D77-48EB-8174-64F26CA894F0}" srcOrd="4" destOrd="0" presId="urn:microsoft.com/office/officeart/2016/7/layout/RoundedRectangleTimeline#2"/>
    <dgm:cxn modelId="{4C65EE4B-2F5C-416A-9A22-810488863EF4}" type="presParOf" srcId="{FE888CE1-9F15-40DF-9718-C8B432B3BB83}" destId="{0E593029-E077-4B3E-A24D-4E079F1D5E67}" srcOrd="1" destOrd="0" presId="urn:microsoft.com/office/officeart/2016/7/layout/RoundedRectangleTimeline#2"/>
    <dgm:cxn modelId="{EB4139CE-64F9-44CD-9149-B7C861E9EFFD}" type="presParOf" srcId="{FE888CE1-9F15-40DF-9718-C8B432B3BB83}" destId="{52AB05C6-3304-49EF-BFAD-870AB53E640E}" srcOrd="2" destOrd="0" presId="urn:microsoft.com/office/officeart/2016/7/layout/RoundedRectangleTimeline#2"/>
    <dgm:cxn modelId="{19F14B82-9A7C-4ED5-99E0-4B2DBBAB1431}" type="presParOf" srcId="{52AB05C6-3304-49EF-BFAD-870AB53E640E}" destId="{9C14E56E-28F6-4BF9-9EDF-2769E1A89A07}" srcOrd="0" destOrd="0" presId="urn:microsoft.com/office/officeart/2016/7/layout/RoundedRectangleTimeline#2"/>
    <dgm:cxn modelId="{92E4743A-67BF-43F3-B0A4-184D64B3844F}" type="presParOf" srcId="{52AB05C6-3304-49EF-BFAD-870AB53E640E}" destId="{381C85ED-02C3-43BB-AB7D-DF18967DB45A}" srcOrd="1" destOrd="0" presId="urn:microsoft.com/office/officeart/2016/7/layout/RoundedRectangleTimeline#2"/>
    <dgm:cxn modelId="{BC706060-D7D1-4C93-8EFC-D8D7122C0B8C}" type="presParOf" srcId="{52AB05C6-3304-49EF-BFAD-870AB53E640E}" destId="{F51F39F5-A989-488C-BFD6-69D558D451E8}" srcOrd="2" destOrd="0" presId="urn:microsoft.com/office/officeart/2016/7/layout/RoundedRectangleTimeline#2"/>
    <dgm:cxn modelId="{2659A907-F1C8-4D1A-9855-31D63C76062C}" type="presParOf" srcId="{52AB05C6-3304-49EF-BFAD-870AB53E640E}" destId="{A5349257-4327-4545-9142-153EF70CC757}" srcOrd="3" destOrd="0" presId="urn:microsoft.com/office/officeart/2016/7/layout/RoundedRectangleTimeline#2"/>
    <dgm:cxn modelId="{F032016B-316B-45AB-BF73-C7884C400283}" type="presParOf" srcId="{52AB05C6-3304-49EF-BFAD-870AB53E640E}" destId="{3F5B546C-1579-4E01-8611-2E18328B1B42}" srcOrd="4" destOrd="0" presId="urn:microsoft.com/office/officeart/2016/7/layout/RoundedRectangleTimeline#2"/>
    <dgm:cxn modelId="{D4CAE4CA-C879-43ED-A030-19EB31CBBCBD}" type="presParOf" srcId="{FE888CE1-9F15-40DF-9718-C8B432B3BB83}" destId="{8FB68658-1BA4-41EF-AB95-76A3ACDE8DDD}" srcOrd="3" destOrd="0" presId="urn:microsoft.com/office/officeart/2016/7/layout/RoundedRectangleTimeline#2"/>
    <dgm:cxn modelId="{6AFAD720-BD65-4AD8-A03B-5B1F2F71B97E}" type="presParOf" srcId="{FE888CE1-9F15-40DF-9718-C8B432B3BB83}" destId="{EDB63637-6388-460A-9080-8C19D1551DAE}" srcOrd="4" destOrd="0" presId="urn:microsoft.com/office/officeart/2016/7/layout/RoundedRectangleTimeline#2"/>
    <dgm:cxn modelId="{3798603C-642E-4D22-9A0F-E957F6638D47}" type="presParOf" srcId="{EDB63637-6388-460A-9080-8C19D1551DAE}" destId="{72DD609F-4804-4D65-8014-4ECA3F2307C5}" srcOrd="0" destOrd="0" presId="urn:microsoft.com/office/officeart/2016/7/layout/RoundedRectangleTimeline#2"/>
    <dgm:cxn modelId="{8D48B4E4-4EC4-4E39-9366-F0E104684733}" type="presParOf" srcId="{EDB63637-6388-460A-9080-8C19D1551DAE}" destId="{AB0282E3-1216-4CDB-AC5F-106C1EEEB95A}" srcOrd="1" destOrd="0" presId="urn:microsoft.com/office/officeart/2016/7/layout/RoundedRectangleTimeline#2"/>
    <dgm:cxn modelId="{14D85B8D-6059-4646-BF8A-6D157A0EB161}" type="presParOf" srcId="{EDB63637-6388-460A-9080-8C19D1551DAE}" destId="{0D377583-EAA6-47CC-B504-762FB6EBAB9C}" srcOrd="2" destOrd="0" presId="urn:microsoft.com/office/officeart/2016/7/layout/RoundedRectangleTimeline#2"/>
    <dgm:cxn modelId="{7552110D-125C-4CBB-9179-3BA48D235A22}" type="presParOf" srcId="{EDB63637-6388-460A-9080-8C19D1551DAE}" destId="{72321D10-9092-4E81-9AD7-ACA033236CC0}" srcOrd="3" destOrd="0" presId="urn:microsoft.com/office/officeart/2016/7/layout/RoundedRectangleTimeline#2"/>
    <dgm:cxn modelId="{AB8518D2-7101-4023-BA16-E59A660E7ABB}" type="presParOf" srcId="{EDB63637-6388-460A-9080-8C19D1551DAE}" destId="{5112F4EE-10B9-493B-9CCF-BDBDDB5CD939}" srcOrd="4" destOrd="0" presId="urn:microsoft.com/office/officeart/2016/7/layout/RoundedRectangleTimeline#2"/>
    <dgm:cxn modelId="{EFE2D36F-9260-42E3-8AD4-DC3C24F8DC8B}" type="presParOf" srcId="{FE888CE1-9F15-40DF-9718-C8B432B3BB83}" destId="{696DFD6D-4BE8-4B4E-AC75-92702E2B3720}" srcOrd="5" destOrd="0" presId="urn:microsoft.com/office/officeart/2016/7/layout/RoundedRectangleTimeline#2"/>
    <dgm:cxn modelId="{475CFBD6-9306-4954-93A5-28E9998FD9FC}" type="presParOf" srcId="{FE888CE1-9F15-40DF-9718-C8B432B3BB83}" destId="{D3935727-4804-47D5-A672-62CC82B7DD7A}" srcOrd="6" destOrd="0" presId="urn:microsoft.com/office/officeart/2016/7/layout/RoundedRectangleTimeline#2"/>
    <dgm:cxn modelId="{62FE4F95-AD3D-4E21-9428-D7AFDBDA824B}" type="presParOf" srcId="{D3935727-4804-47D5-A672-62CC82B7DD7A}" destId="{95553EDF-C46A-491F-99E2-89CCFA971EC7}" srcOrd="0" destOrd="0" presId="urn:microsoft.com/office/officeart/2016/7/layout/RoundedRectangleTimeline#2"/>
    <dgm:cxn modelId="{C204284B-1D02-4ABD-842E-8D53D8B8B81E}" type="presParOf" srcId="{D3935727-4804-47D5-A672-62CC82B7DD7A}" destId="{5A57A077-9B08-4866-8C21-35D61D6745A2}" srcOrd="1" destOrd="0" presId="urn:microsoft.com/office/officeart/2016/7/layout/RoundedRectangleTimeline#2"/>
    <dgm:cxn modelId="{410B6006-9605-4FEF-9FCE-1A8B9B58669B}" type="presParOf" srcId="{D3935727-4804-47D5-A672-62CC82B7DD7A}" destId="{3F96C175-FC65-44B4-B1A3-BD3686077937}" srcOrd="2" destOrd="0" presId="urn:microsoft.com/office/officeart/2016/7/layout/RoundedRectangleTimeline#2"/>
    <dgm:cxn modelId="{4C3DE9F4-8B9F-453D-8198-48605D9B02E8}" type="presParOf" srcId="{D3935727-4804-47D5-A672-62CC82B7DD7A}" destId="{E150CCC3-D56D-4BD2-8570-DF61526015EB}" srcOrd="3" destOrd="0" presId="urn:microsoft.com/office/officeart/2016/7/layout/RoundedRectangleTimeline#2"/>
    <dgm:cxn modelId="{769D07BA-BC8C-488C-8512-DF3DB46D4CA8}" type="presParOf" srcId="{D3935727-4804-47D5-A672-62CC82B7DD7A}" destId="{2DA77722-C5DF-4186-8BFA-F2D3DF1A03FC}" srcOrd="4" destOrd="0" presId="urn:microsoft.com/office/officeart/2016/7/layout/RoundedRectangleTimeline#2"/>
    <dgm:cxn modelId="{A2CF3D3A-EA1B-4E5C-9F20-53D5F50F1374}" type="presParOf" srcId="{FE888CE1-9F15-40DF-9718-C8B432B3BB83}" destId="{CBEA0876-8BC1-42BC-AF5C-0E14ABA10196}" srcOrd="7" destOrd="0" presId="urn:microsoft.com/office/officeart/2016/7/layout/RoundedRectangleTimeline#2"/>
    <dgm:cxn modelId="{3C1191EA-DA37-47C3-BC03-29926FD788E9}" type="presParOf" srcId="{FE888CE1-9F15-40DF-9718-C8B432B3BB83}" destId="{1DA78AF2-980C-44A2-9853-DCCDDA44A286}" srcOrd="8" destOrd="0" presId="urn:microsoft.com/office/officeart/2016/7/layout/RoundedRectangleTimeline#2"/>
    <dgm:cxn modelId="{1E78AFCB-5468-43FB-8603-C205A3BDDC26}" type="presParOf" srcId="{1DA78AF2-980C-44A2-9853-DCCDDA44A286}" destId="{48C9FB51-D66D-4F14-8DE5-0A719732E7B6}" srcOrd="0" destOrd="0" presId="urn:microsoft.com/office/officeart/2016/7/layout/RoundedRectangleTimeline#2"/>
    <dgm:cxn modelId="{585FE02D-8310-49BD-ADF0-50E8430D6148}" type="presParOf" srcId="{1DA78AF2-980C-44A2-9853-DCCDDA44A286}" destId="{CB726486-3B5A-47F8-90E4-EC34C8ADB385}" srcOrd="1" destOrd="0" presId="urn:microsoft.com/office/officeart/2016/7/layout/RoundedRectangleTimeline#2"/>
    <dgm:cxn modelId="{023548DD-82F5-497B-8274-6186E134547B}" type="presParOf" srcId="{1DA78AF2-980C-44A2-9853-DCCDDA44A286}" destId="{5012A99F-560A-4636-953C-5F263876E566}" srcOrd="2" destOrd="0" presId="urn:microsoft.com/office/officeart/2016/7/layout/RoundedRectangleTimeline#2"/>
    <dgm:cxn modelId="{C49A1876-0E71-438B-8124-191AC7F4831A}" type="presParOf" srcId="{1DA78AF2-980C-44A2-9853-DCCDDA44A286}" destId="{456F09DE-8CFF-414A-A967-17AF417A13B8}" srcOrd="3" destOrd="0" presId="urn:microsoft.com/office/officeart/2016/7/layout/RoundedRectangleTimeline#2"/>
    <dgm:cxn modelId="{4EDCB2D0-6E09-4CAB-9DD1-52CEA2B6D3CF}" type="presParOf" srcId="{1DA78AF2-980C-44A2-9853-DCCDDA44A286}" destId="{C11A432F-80B7-4941-B5AB-3A959DC1769B}" srcOrd="4" destOrd="0" presId="urn:microsoft.com/office/officeart/2016/7/layout/RoundedRectangle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73D5B-7ADA-4F8B-AD34-0BE114905A44}">
      <dsp:nvSpPr>
        <dsp:cNvPr id="0" name=""/>
        <dsp:cNvSpPr/>
      </dsp:nvSpPr>
      <dsp:spPr>
        <a:xfrm>
          <a:off x="353100" y="554446"/>
          <a:ext cx="2281886" cy="2281886"/>
        </a:xfrm>
        <a:prstGeom prst="rect">
          <a:avLst/>
        </a:prstGeom>
        <a:blipFill dpi="0" rotWithShape="1">
          <a:blip xmlns:r="http://schemas.openxmlformats.org/officeDocument/2006/relationships" r:embed="rId1"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FAF16A-4FD0-49F4-8593-32E9A31A4FF7}">
      <dsp:nvSpPr>
        <dsp:cNvPr id="0" name=""/>
        <dsp:cNvSpPr/>
      </dsp:nvSpPr>
      <dsp:spPr>
        <a:xfrm>
          <a:off x="299761"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0" kern="1200" dirty="0">
              <a:solidFill>
                <a:schemeClr val="accent2"/>
              </a:solidFill>
            </a:rPr>
            <a:t>Name</a:t>
          </a:r>
          <a:br>
            <a:rPr lang="en-US" sz="1600" kern="1200" dirty="0">
              <a:solidFill>
                <a:sysClr val="windowText" lastClr="000000"/>
              </a:solidFill>
            </a:rPr>
          </a:br>
          <a:r>
            <a:rPr lang="en-US" sz="1600" b="0" kern="1200" dirty="0">
              <a:solidFill>
                <a:sysClr val="windowText" lastClr="000000"/>
              </a:solidFill>
              <a:latin typeface="+mn-lt"/>
            </a:rPr>
            <a:t>Title</a:t>
          </a:r>
        </a:p>
      </dsp:txBody>
      <dsp:txXfrm>
        <a:off x="299761" y="2950789"/>
        <a:ext cx="2388563" cy="487349"/>
      </dsp:txXfrm>
    </dsp:sp>
    <dsp:sp modelId="{7D166BBB-55AF-452C-B9A0-94A1EE55FF4F}">
      <dsp:nvSpPr>
        <dsp:cNvPr id="0" name=""/>
        <dsp:cNvSpPr/>
      </dsp:nvSpPr>
      <dsp:spPr>
        <a:xfrm>
          <a:off x="299761"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25238F18-07B8-41D8-8BD9-9F8514E8F9C4}">
      <dsp:nvSpPr>
        <dsp:cNvPr id="0" name=""/>
        <dsp:cNvSpPr/>
      </dsp:nvSpPr>
      <dsp:spPr>
        <a:xfrm>
          <a:off x="3159662" y="554446"/>
          <a:ext cx="2281886" cy="2281886"/>
        </a:xfrm>
        <a:prstGeom prst="rect">
          <a:avLst/>
        </a:prstGeom>
        <a:blipFill dpi="0" rotWithShape="1">
          <a:blip xmlns:r="http://schemas.openxmlformats.org/officeDocument/2006/relationships" r:embed="rId2"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6F95BB-E9D9-40E2-AB9F-99D5F69BA82A}">
      <dsp:nvSpPr>
        <dsp:cNvPr id="0" name=""/>
        <dsp:cNvSpPr/>
      </dsp:nvSpPr>
      <dsp:spPr>
        <a:xfrm>
          <a:off x="3106324"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0" kern="1200" dirty="0">
              <a:solidFill>
                <a:schemeClr val="accent2"/>
              </a:solidFill>
            </a:rPr>
            <a:t>Jonathan Hardwick</a:t>
          </a:r>
          <a:br>
            <a:rPr lang="en-US" sz="1600" kern="1200" dirty="0">
              <a:solidFill>
                <a:schemeClr val="tx1"/>
              </a:solidFill>
            </a:rPr>
          </a:br>
          <a:r>
            <a:rPr lang="en-US" sz="1600" kern="1200" dirty="0">
              <a:solidFill>
                <a:schemeClr val="tx1"/>
              </a:solidFill>
            </a:rPr>
            <a:t>Senior Back-end Specialist</a:t>
          </a:r>
          <a:endParaRPr lang="en-US" sz="1600" b="0" kern="1200" dirty="0">
            <a:solidFill>
              <a:schemeClr val="tx1"/>
            </a:solidFill>
            <a:latin typeface="+mn-lt"/>
          </a:endParaRPr>
        </a:p>
      </dsp:txBody>
      <dsp:txXfrm>
        <a:off x="3106324" y="2950789"/>
        <a:ext cx="2388563" cy="487349"/>
      </dsp:txXfrm>
    </dsp:sp>
    <dsp:sp modelId="{1223E777-77CB-4A9A-BF21-12B513842696}">
      <dsp:nvSpPr>
        <dsp:cNvPr id="0" name=""/>
        <dsp:cNvSpPr/>
      </dsp:nvSpPr>
      <dsp:spPr>
        <a:xfrm>
          <a:off x="3106324" y="3416310"/>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418E44D8-60E4-4008-9F09-1A652C62E8A6}">
      <dsp:nvSpPr>
        <dsp:cNvPr id="0" name=""/>
        <dsp:cNvSpPr/>
      </dsp:nvSpPr>
      <dsp:spPr>
        <a:xfrm>
          <a:off x="5966225" y="554446"/>
          <a:ext cx="2281886" cy="2281886"/>
        </a:xfrm>
        <a:prstGeom prst="rect">
          <a:avLst/>
        </a:prstGeom>
        <a:blipFill dpi="0" rotWithShape="1">
          <a:blip xmlns:r="http://schemas.openxmlformats.org/officeDocument/2006/relationships" r:embed="rId3"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C14B8-8D61-4009-9F8C-194486F530FA}">
      <dsp:nvSpPr>
        <dsp:cNvPr id="0" name=""/>
        <dsp:cNvSpPr/>
      </dsp:nvSpPr>
      <dsp:spPr>
        <a:xfrm>
          <a:off x="5912886"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0" kern="1200" dirty="0">
              <a:solidFill>
                <a:schemeClr val="accent2"/>
              </a:solidFill>
            </a:rPr>
            <a:t>Name</a:t>
          </a:r>
          <a:br>
            <a:rPr lang="en-US" sz="1600" kern="1200" dirty="0">
              <a:solidFill>
                <a:schemeClr val="tx1"/>
              </a:solidFill>
            </a:rPr>
          </a:br>
          <a:r>
            <a:rPr lang="en-US" sz="1600" b="0" kern="1200" dirty="0">
              <a:solidFill>
                <a:schemeClr val="tx1"/>
              </a:solidFill>
              <a:latin typeface="+mn-lt"/>
            </a:rPr>
            <a:t>Title</a:t>
          </a:r>
        </a:p>
      </dsp:txBody>
      <dsp:txXfrm>
        <a:off x="5912886" y="2950789"/>
        <a:ext cx="2388563" cy="487349"/>
      </dsp:txXfrm>
    </dsp:sp>
    <dsp:sp modelId="{EE420F84-477D-4635-BEF8-66426E9A259D}">
      <dsp:nvSpPr>
        <dsp:cNvPr id="0" name=""/>
        <dsp:cNvSpPr/>
      </dsp:nvSpPr>
      <dsp:spPr>
        <a:xfrm>
          <a:off x="6249698" y="2539275"/>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 modelId="{04A8E640-7EB5-4EF2-8C83-19A3E5328324}">
      <dsp:nvSpPr>
        <dsp:cNvPr id="0" name=""/>
        <dsp:cNvSpPr/>
      </dsp:nvSpPr>
      <dsp:spPr>
        <a:xfrm>
          <a:off x="8772788" y="554446"/>
          <a:ext cx="2281886" cy="2281886"/>
        </a:xfrm>
        <a:prstGeom prst="rect">
          <a:avLst/>
        </a:prstGeom>
        <a:blipFill dpi="0" rotWithShape="1">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C5F495-3DD9-41C8-99AE-150A333447D0}">
      <dsp:nvSpPr>
        <dsp:cNvPr id="0" name=""/>
        <dsp:cNvSpPr/>
      </dsp:nvSpPr>
      <dsp:spPr>
        <a:xfrm>
          <a:off x="8719449" y="2950789"/>
          <a:ext cx="2388563" cy="487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spc="20">
              <a:latin typeface="+mj-lt"/>
            </a:defRPr>
          </a:pPr>
          <a:r>
            <a:rPr lang="en-US" sz="2000" b="0" kern="1200" dirty="0">
              <a:solidFill>
                <a:schemeClr val="accent2"/>
              </a:solidFill>
            </a:rPr>
            <a:t>Name</a:t>
          </a:r>
          <a:br>
            <a:rPr lang="en-US" sz="1600" kern="1200" dirty="0">
              <a:solidFill>
                <a:schemeClr val="tx1"/>
              </a:solidFill>
            </a:rPr>
          </a:br>
          <a:r>
            <a:rPr lang="en-US" sz="1600" b="0" kern="1200" dirty="0">
              <a:solidFill>
                <a:schemeClr val="tx1"/>
              </a:solidFill>
              <a:latin typeface="+mn-lt"/>
            </a:rPr>
            <a:t>Title</a:t>
          </a:r>
        </a:p>
      </dsp:txBody>
      <dsp:txXfrm>
        <a:off x="8719449" y="2950789"/>
        <a:ext cx="2388563" cy="487349"/>
      </dsp:txXfrm>
    </dsp:sp>
    <dsp:sp modelId="{5A7600AF-A34B-4D03-B3D6-B3C760AE8E06}">
      <dsp:nvSpPr>
        <dsp:cNvPr id="0" name=""/>
        <dsp:cNvSpPr/>
      </dsp:nvSpPr>
      <dsp:spPr>
        <a:xfrm>
          <a:off x="8762897" y="3372768"/>
          <a:ext cx="2388563" cy="60374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822BE-640B-46A0-B366-1477F5768BB1}">
      <dsp:nvSpPr>
        <dsp:cNvPr id="0" name=""/>
        <dsp:cNvSpPr/>
      </dsp:nvSpPr>
      <dsp:spPr>
        <a:xfrm rot="16200000">
          <a:off x="1437858" y="1023952"/>
          <a:ext cx="401002" cy="196212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10" tIns="0" rIns="34610" bIns="0" numCol="1" spcCol="1270" anchor="ctr" anchorCtr="1">
          <a:noAutofit/>
        </a:bodyPr>
        <a:lstStyle/>
        <a:p>
          <a:pPr marL="0" lvl="0" indent="0" algn="ctr" defTabSz="800100">
            <a:lnSpc>
              <a:spcPct val="90000"/>
            </a:lnSpc>
            <a:spcBef>
              <a:spcPct val="0"/>
            </a:spcBef>
            <a:spcAft>
              <a:spcPct val="35000"/>
            </a:spcAft>
            <a:buNone/>
          </a:pPr>
          <a:r>
            <a:rPr lang="en-US" sz="1800" kern="1200" dirty="0"/>
            <a:t>Title</a:t>
          </a:r>
        </a:p>
      </dsp:txBody>
      <dsp:txXfrm rot="5400000">
        <a:off x="657299" y="1804511"/>
        <a:ext cx="1962120" cy="401002"/>
      </dsp:txXfrm>
    </dsp:sp>
    <dsp:sp modelId="{A27629C2-87D9-4163-9365-FC275ADC4CA0}">
      <dsp:nvSpPr>
        <dsp:cNvPr id="0" name=""/>
        <dsp:cNvSpPr/>
      </dsp:nvSpPr>
      <dsp:spPr>
        <a:xfrm>
          <a:off x="3259" y="0"/>
          <a:ext cx="3270200" cy="1403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83" tIns="24756" rIns="57683" bIns="24756" numCol="1" spcCol="1270" anchor="b"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To start a presentation, go to the Slide Show tab, and select From Beginning.</a:t>
          </a:r>
          <a:endParaRPr lang="en-US" sz="1400" kern="1200" dirty="0"/>
        </a:p>
      </dsp:txBody>
      <dsp:txXfrm>
        <a:off x="3259" y="0"/>
        <a:ext cx="3270200" cy="1403508"/>
      </dsp:txXfrm>
    </dsp:sp>
    <dsp:sp modelId="{38893DF2-F8BF-45A3-9200-4CD8C329334E}">
      <dsp:nvSpPr>
        <dsp:cNvPr id="0" name=""/>
        <dsp:cNvSpPr/>
      </dsp:nvSpPr>
      <dsp:spPr>
        <a:xfrm>
          <a:off x="1638359" y="1483709"/>
          <a:ext cx="0" cy="320802"/>
        </a:xfrm>
        <a:prstGeom prst="line">
          <a:avLst/>
        </a:prstGeom>
        <a:solidFill>
          <a:schemeClr val="accent2">
            <a:hueOff val="0"/>
            <a:satOff val="0"/>
            <a:lumOff val="0"/>
            <a:alphaOff val="0"/>
          </a:schemeClr>
        </a:solidFill>
        <a:ln w="12700" cap="flat" cmpd="sng" algn="ctr">
          <a:solidFill>
            <a:schemeClr val="accent2"/>
          </a:solidFill>
          <a:prstDash val="dash"/>
          <a:miter lim="800000"/>
        </a:ln>
        <a:effectLst/>
      </dsp:spPr>
      <dsp:style>
        <a:lnRef idx="2">
          <a:scrgbClr r="0" g="0" b="0"/>
        </a:lnRef>
        <a:fillRef idx="1">
          <a:scrgbClr r="0" g="0" b="0"/>
        </a:fillRef>
        <a:effectRef idx="0">
          <a:scrgbClr r="0" g="0" b="0"/>
        </a:effectRef>
        <a:fontRef idx="minor"/>
      </dsp:style>
    </dsp:sp>
    <dsp:sp modelId="{5A62AEC3-EC27-4AFA-B56B-79326645CDDC}">
      <dsp:nvSpPr>
        <dsp:cNvPr id="0" name=""/>
        <dsp:cNvSpPr/>
      </dsp:nvSpPr>
      <dsp:spPr>
        <a:xfrm>
          <a:off x="1598259" y="1476779"/>
          <a:ext cx="80200" cy="80200"/>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14E56E-28F6-4BF9-9EDF-2769E1A89A07}">
      <dsp:nvSpPr>
        <dsp:cNvPr id="0" name=""/>
        <dsp:cNvSpPr/>
      </dsp:nvSpPr>
      <dsp:spPr>
        <a:xfrm>
          <a:off x="2619419" y="1804511"/>
          <a:ext cx="1962120" cy="40100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10" tIns="0" rIns="34610" bIns="0" numCol="1" spcCol="1270" anchor="ctr" anchorCtr="1">
          <a:noAutofit/>
        </a:bodyPr>
        <a:lstStyle/>
        <a:p>
          <a:pPr marL="0" lvl="0" indent="0" algn="ctr" defTabSz="800100">
            <a:lnSpc>
              <a:spcPct val="90000"/>
            </a:lnSpc>
            <a:spcBef>
              <a:spcPct val="0"/>
            </a:spcBef>
            <a:spcAft>
              <a:spcPct val="35000"/>
            </a:spcAft>
            <a:buNone/>
          </a:pPr>
          <a:r>
            <a:rPr lang="en-US" sz="1800" kern="1200" dirty="0"/>
            <a:t>Title</a:t>
          </a:r>
        </a:p>
      </dsp:txBody>
      <dsp:txXfrm>
        <a:off x="2619419" y="1804511"/>
        <a:ext cx="1962120" cy="401002"/>
      </dsp:txXfrm>
    </dsp:sp>
    <dsp:sp modelId="{381C85ED-02C3-43BB-AB7D-DF18967DB45A}">
      <dsp:nvSpPr>
        <dsp:cNvPr id="0" name=""/>
        <dsp:cNvSpPr/>
      </dsp:nvSpPr>
      <dsp:spPr>
        <a:xfrm>
          <a:off x="2094666" y="2606516"/>
          <a:ext cx="3011625" cy="1403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83" tIns="24756" rIns="57683" bIns="24756" numCol="1" spcCol="1270" anchor="t"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To display Presenter view, in Slide Show view, on the control bar at the bottom left select the three dots, and then Show Presenter View. </a:t>
          </a:r>
          <a:endParaRPr lang="en-US" sz="1400" kern="1200" dirty="0"/>
        </a:p>
      </dsp:txBody>
      <dsp:txXfrm>
        <a:off x="2094666" y="2606516"/>
        <a:ext cx="3011625" cy="1403508"/>
      </dsp:txXfrm>
    </dsp:sp>
    <dsp:sp modelId="{F51F39F5-A989-488C-BFD6-69D558D451E8}">
      <dsp:nvSpPr>
        <dsp:cNvPr id="0" name=""/>
        <dsp:cNvSpPr/>
      </dsp:nvSpPr>
      <dsp:spPr>
        <a:xfrm>
          <a:off x="3600479" y="2205513"/>
          <a:ext cx="0" cy="320802"/>
        </a:xfrm>
        <a:prstGeom prst="line">
          <a:avLst/>
        </a:prstGeom>
        <a:solidFill>
          <a:schemeClr val="accent2">
            <a:hueOff val="0"/>
            <a:satOff val="0"/>
            <a:lumOff val="0"/>
            <a:alphaOff val="0"/>
          </a:schemeClr>
        </a:solidFill>
        <a:ln w="12700" cap="flat" cmpd="sng" algn="ctr">
          <a:solidFill>
            <a:schemeClr val="accent3"/>
          </a:solidFill>
          <a:prstDash val="dash"/>
          <a:miter lim="800000"/>
        </a:ln>
        <a:effectLst/>
      </dsp:spPr>
      <dsp:style>
        <a:lnRef idx="2">
          <a:scrgbClr r="0" g="0" b="0"/>
        </a:lnRef>
        <a:fillRef idx="1">
          <a:scrgbClr r="0" g="0" b="0"/>
        </a:fillRef>
        <a:effectRef idx="0">
          <a:scrgbClr r="0" g="0" b="0"/>
        </a:effectRef>
        <a:fontRef idx="minor"/>
      </dsp:style>
    </dsp:sp>
    <dsp:sp modelId="{A5349257-4327-4545-9142-153EF70CC757}">
      <dsp:nvSpPr>
        <dsp:cNvPr id="0" name=""/>
        <dsp:cNvSpPr/>
      </dsp:nvSpPr>
      <dsp:spPr>
        <a:xfrm>
          <a:off x="3560761" y="2460371"/>
          <a:ext cx="80200" cy="80200"/>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DD609F-4804-4D65-8014-4ECA3F2307C5}">
      <dsp:nvSpPr>
        <dsp:cNvPr id="0" name=""/>
        <dsp:cNvSpPr/>
      </dsp:nvSpPr>
      <dsp:spPr>
        <a:xfrm>
          <a:off x="4581539" y="1804511"/>
          <a:ext cx="1962120" cy="40100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10" tIns="0" rIns="34610" bIns="0" numCol="1" spcCol="1270" anchor="ctr" anchorCtr="1">
          <a:noAutofit/>
        </a:bodyPr>
        <a:lstStyle/>
        <a:p>
          <a:pPr marL="0" lvl="0" indent="0" algn="ctr" defTabSz="800100">
            <a:lnSpc>
              <a:spcPct val="90000"/>
            </a:lnSpc>
            <a:spcBef>
              <a:spcPct val="0"/>
            </a:spcBef>
            <a:spcAft>
              <a:spcPct val="35000"/>
            </a:spcAft>
            <a:buNone/>
          </a:pPr>
          <a:r>
            <a:rPr lang="en-US" sz="1800" kern="1200" dirty="0"/>
            <a:t>Title</a:t>
          </a:r>
        </a:p>
      </dsp:txBody>
      <dsp:txXfrm>
        <a:off x="4581539" y="1804511"/>
        <a:ext cx="1962120" cy="401002"/>
      </dsp:txXfrm>
    </dsp:sp>
    <dsp:sp modelId="{AB0282E3-1216-4CDB-AC5F-106C1EEEB95A}">
      <dsp:nvSpPr>
        <dsp:cNvPr id="0" name=""/>
        <dsp:cNvSpPr/>
      </dsp:nvSpPr>
      <dsp:spPr>
        <a:xfrm>
          <a:off x="3927499" y="0"/>
          <a:ext cx="3270200" cy="1403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83" tIns="24756" rIns="57683" bIns="24756" numCol="1" spcCol="1270" anchor="b"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During your presentation, the speaker notes are visible on your monitor, but aren't visible to the audience. </a:t>
          </a:r>
          <a:endParaRPr lang="en-US" sz="1400" kern="1200" dirty="0"/>
        </a:p>
      </dsp:txBody>
      <dsp:txXfrm>
        <a:off x="3927499" y="0"/>
        <a:ext cx="3270200" cy="1403508"/>
      </dsp:txXfrm>
    </dsp:sp>
    <dsp:sp modelId="{0D377583-EAA6-47CC-B504-762FB6EBAB9C}">
      <dsp:nvSpPr>
        <dsp:cNvPr id="0" name=""/>
        <dsp:cNvSpPr/>
      </dsp:nvSpPr>
      <dsp:spPr>
        <a:xfrm>
          <a:off x="5562600" y="1483709"/>
          <a:ext cx="0" cy="320802"/>
        </a:xfrm>
        <a:prstGeom prst="line">
          <a:avLst/>
        </a:prstGeom>
        <a:solidFill>
          <a:schemeClr val="accent2">
            <a:hueOff val="0"/>
            <a:satOff val="0"/>
            <a:lumOff val="0"/>
            <a:alphaOff val="0"/>
          </a:schemeClr>
        </a:solidFill>
        <a:ln w="12700" cap="flat" cmpd="sng" algn="ctr">
          <a:solidFill>
            <a:schemeClr val="accent4"/>
          </a:solidFill>
          <a:prstDash val="dash"/>
          <a:miter lim="800000"/>
        </a:ln>
        <a:effectLst/>
      </dsp:spPr>
      <dsp:style>
        <a:lnRef idx="2">
          <a:scrgbClr r="0" g="0" b="0"/>
        </a:lnRef>
        <a:fillRef idx="1">
          <a:scrgbClr r="0" g="0" b="0"/>
        </a:fillRef>
        <a:effectRef idx="0">
          <a:scrgbClr r="0" g="0" b="0"/>
        </a:effectRef>
        <a:fontRef idx="minor"/>
      </dsp:style>
    </dsp:sp>
    <dsp:sp modelId="{72321D10-9092-4E81-9AD7-ACA033236CC0}">
      <dsp:nvSpPr>
        <dsp:cNvPr id="0" name=""/>
        <dsp:cNvSpPr/>
      </dsp:nvSpPr>
      <dsp:spPr>
        <a:xfrm>
          <a:off x="5524903" y="1476779"/>
          <a:ext cx="80200" cy="80200"/>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553EDF-C46A-491F-99E2-89CCFA971EC7}">
      <dsp:nvSpPr>
        <dsp:cNvPr id="0" name=""/>
        <dsp:cNvSpPr/>
      </dsp:nvSpPr>
      <dsp:spPr>
        <a:xfrm>
          <a:off x="6543660" y="1804511"/>
          <a:ext cx="1962120" cy="40100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10" tIns="0" rIns="34610" bIns="0" numCol="1" spcCol="1270" anchor="ctr" anchorCtr="1">
          <a:noAutofit/>
        </a:bodyPr>
        <a:lstStyle/>
        <a:p>
          <a:pPr marL="0" lvl="0" indent="0" algn="ctr" defTabSz="800100">
            <a:lnSpc>
              <a:spcPct val="90000"/>
            </a:lnSpc>
            <a:spcBef>
              <a:spcPct val="0"/>
            </a:spcBef>
            <a:spcAft>
              <a:spcPct val="35000"/>
            </a:spcAft>
            <a:buNone/>
          </a:pPr>
          <a:r>
            <a:rPr lang="en-US" sz="1800" kern="1200" dirty="0"/>
            <a:t>Title</a:t>
          </a:r>
        </a:p>
      </dsp:txBody>
      <dsp:txXfrm>
        <a:off x="6543660" y="1804511"/>
        <a:ext cx="1962120" cy="401002"/>
      </dsp:txXfrm>
    </dsp:sp>
    <dsp:sp modelId="{5A57A077-9B08-4866-8C21-35D61D6745A2}">
      <dsp:nvSpPr>
        <dsp:cNvPr id="0" name=""/>
        <dsp:cNvSpPr/>
      </dsp:nvSpPr>
      <dsp:spPr>
        <a:xfrm>
          <a:off x="5889620" y="2606516"/>
          <a:ext cx="3270200" cy="1403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83" tIns="24756" rIns="57683" bIns="24756" numCol="1" spcCol="1270" anchor="t"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The Notes pane is a box that appears below each slide. Tap it to add notes. </a:t>
          </a:r>
          <a:endParaRPr lang="en-US" sz="1400" kern="1200" dirty="0"/>
        </a:p>
      </dsp:txBody>
      <dsp:txXfrm>
        <a:off x="5889620" y="2606516"/>
        <a:ext cx="3270200" cy="1403508"/>
      </dsp:txXfrm>
    </dsp:sp>
    <dsp:sp modelId="{3F96C175-FC65-44B4-B1A3-BD3686077937}">
      <dsp:nvSpPr>
        <dsp:cNvPr id="0" name=""/>
        <dsp:cNvSpPr/>
      </dsp:nvSpPr>
      <dsp:spPr>
        <a:xfrm>
          <a:off x="7524720" y="2205513"/>
          <a:ext cx="0" cy="320802"/>
        </a:xfrm>
        <a:prstGeom prst="line">
          <a:avLst/>
        </a:prstGeom>
        <a:solidFill>
          <a:schemeClr val="accent2">
            <a:hueOff val="0"/>
            <a:satOff val="0"/>
            <a:lumOff val="0"/>
            <a:alphaOff val="0"/>
          </a:schemeClr>
        </a:solidFill>
        <a:ln w="12700" cap="flat" cmpd="sng" algn="ctr">
          <a:solidFill>
            <a:schemeClr val="accent5"/>
          </a:solidFill>
          <a:prstDash val="dash"/>
          <a:miter lim="800000"/>
        </a:ln>
        <a:effectLst/>
      </dsp:spPr>
      <dsp:style>
        <a:lnRef idx="2">
          <a:scrgbClr r="0" g="0" b="0"/>
        </a:lnRef>
        <a:fillRef idx="1">
          <a:scrgbClr r="0" g="0" b="0"/>
        </a:fillRef>
        <a:effectRef idx="0">
          <a:scrgbClr r="0" g="0" b="0"/>
        </a:effectRef>
        <a:fontRef idx="minor"/>
      </dsp:style>
    </dsp:sp>
    <dsp:sp modelId="{E150CCC3-D56D-4BD2-8570-DF61526015EB}">
      <dsp:nvSpPr>
        <dsp:cNvPr id="0" name=""/>
        <dsp:cNvSpPr/>
      </dsp:nvSpPr>
      <dsp:spPr>
        <a:xfrm>
          <a:off x="7484619" y="2453044"/>
          <a:ext cx="80200" cy="80200"/>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C9FB51-D66D-4F14-8DE5-0A719732E7B6}">
      <dsp:nvSpPr>
        <dsp:cNvPr id="0" name=""/>
        <dsp:cNvSpPr/>
      </dsp:nvSpPr>
      <dsp:spPr>
        <a:xfrm rot="5400000">
          <a:off x="9286339" y="1023952"/>
          <a:ext cx="401002" cy="1962120"/>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610" tIns="0" rIns="34610" bIns="0" numCol="1" spcCol="1270" anchor="ctr" anchorCtr="1">
          <a:noAutofit/>
        </a:bodyPr>
        <a:lstStyle/>
        <a:p>
          <a:pPr marL="0" lvl="0" indent="0" algn="ctr" defTabSz="800100">
            <a:lnSpc>
              <a:spcPct val="90000"/>
            </a:lnSpc>
            <a:spcBef>
              <a:spcPct val="0"/>
            </a:spcBef>
            <a:spcAft>
              <a:spcPct val="35000"/>
            </a:spcAft>
            <a:buNone/>
          </a:pPr>
          <a:r>
            <a:rPr lang="en-US" sz="1800" kern="1200" dirty="0"/>
            <a:t>Title</a:t>
          </a:r>
        </a:p>
      </dsp:txBody>
      <dsp:txXfrm rot="-5400000">
        <a:off x="8505780" y="1804511"/>
        <a:ext cx="1962120" cy="401002"/>
      </dsp:txXfrm>
    </dsp:sp>
    <dsp:sp modelId="{CB726486-3B5A-47F8-90E4-EC34C8ADB385}">
      <dsp:nvSpPr>
        <dsp:cNvPr id="0" name=""/>
        <dsp:cNvSpPr/>
      </dsp:nvSpPr>
      <dsp:spPr>
        <a:xfrm>
          <a:off x="7851740" y="0"/>
          <a:ext cx="3270200" cy="1403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683" tIns="24756" rIns="57683" bIns="24756" numCol="1" spcCol="1270" anchor="b" anchorCtr="1">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0" i="0" kern="1200" dirty="0"/>
            <a:t>If you don’t see the Notes pane or it is completely minimized, click Notes on the task bar across the bottom of the PowerPoint window. </a:t>
          </a:r>
          <a:endParaRPr lang="en-US" sz="1400" kern="1200" dirty="0"/>
        </a:p>
      </dsp:txBody>
      <dsp:txXfrm>
        <a:off x="7851740" y="0"/>
        <a:ext cx="3270200" cy="1403508"/>
      </dsp:txXfrm>
    </dsp:sp>
    <dsp:sp modelId="{5012A99F-560A-4636-953C-5F263876E566}">
      <dsp:nvSpPr>
        <dsp:cNvPr id="0" name=""/>
        <dsp:cNvSpPr/>
      </dsp:nvSpPr>
      <dsp:spPr>
        <a:xfrm>
          <a:off x="9486840" y="1483709"/>
          <a:ext cx="0" cy="320802"/>
        </a:xfrm>
        <a:prstGeom prst="line">
          <a:avLst/>
        </a:prstGeom>
        <a:solidFill>
          <a:schemeClr val="accent2">
            <a:hueOff val="0"/>
            <a:satOff val="0"/>
            <a:lumOff val="0"/>
            <a:alphaOff val="0"/>
          </a:schemeClr>
        </a:solidFill>
        <a:ln w="12700" cap="flat" cmpd="sng" algn="ctr">
          <a:solidFill>
            <a:schemeClr val="accent6"/>
          </a:solidFill>
          <a:prstDash val="dash"/>
          <a:miter lim="800000"/>
        </a:ln>
        <a:effectLst/>
      </dsp:spPr>
      <dsp:style>
        <a:lnRef idx="2">
          <a:scrgbClr r="0" g="0" b="0"/>
        </a:lnRef>
        <a:fillRef idx="1">
          <a:scrgbClr r="0" g="0" b="0"/>
        </a:fillRef>
        <a:effectRef idx="0">
          <a:scrgbClr r="0" g="0" b="0"/>
        </a:effectRef>
        <a:fontRef idx="minor"/>
      </dsp:style>
    </dsp:sp>
    <dsp:sp modelId="{456F09DE-8CFF-414A-A967-17AF417A13B8}">
      <dsp:nvSpPr>
        <dsp:cNvPr id="0" name=""/>
        <dsp:cNvSpPr/>
      </dsp:nvSpPr>
      <dsp:spPr>
        <a:xfrm>
          <a:off x="9448191" y="1476781"/>
          <a:ext cx="80200" cy="80200"/>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9/1/layout/PeoplePortraitsList">
  <dgm:title val="People Portrait List"/>
  <dgm:desc val="People Portrait List"/>
  <dgm:catLst>
    <dgm:cat type="list"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dgm:constr type="w" for="ch" forName="compNode" refType="h" refFor="ch" refForName="compNode" fact="0.55"/>
      <dgm:constr type="w" for="ch" forName="sibTrans" refType="w" refFor="ch" refForName="compNode" fact="0.175"/>
      <dgm:constr type="primFontSz" for="des" forName="nameTx" val="18"/>
      <dgm:constr type="primFontSz" for="des" forName="desTx" refType="primFontSz" refFor="des" refForName="nameTx" op="lte" fact="0.75"/>
      <dgm:constr type="h" for="des" forName="topSpace" op="equ"/>
      <dgm:constr type="h" for="des" forName="compNode" op="equ"/>
      <dgm:constr type="h" for="des" forName="photoElip" op="equ"/>
      <dgm:constr type="w" for="des" forName="photoElip" op="equ"/>
      <dgm:constr type="l" for="des" forName="photoElip" op="equ"/>
      <dgm:constr type="h" for="des" forName="iconSpace" op="equ"/>
      <dgm:constr type="h" for="des" forName="nameTx" op="equ"/>
      <dgm:constr type="h" for="des" forName="txSpace" op="equ"/>
      <dgm:constr type="h" for="des" forName="desTx" op="equ"/>
      <dgm:constr type="h" for="des" forName="bottSpace"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topSpace" refType="w"/>
          <dgm:constr type="h" for="ch" forName="topSpace" refType="h" fact="0.187"/>
          <dgm:constr type="l" for="ch" forName="topSpace"/>
          <dgm:constr type="w" for="ch" forName="photoElip" refType="h" refFor="ch" refForName="photoElip"/>
          <dgm:constr type="h" for="ch" forName="photoElip" val="46.775"/>
          <dgm:constr type="t" for="ch" forName="photoElip" refType="b" refFor="ch" refForName="topSpace"/>
          <dgm:constr type="ctrX" for="ch" forName="photoElip" refType="w" fact="0.5"/>
          <dgm:constr type="w" for="ch" forName="iconSpace" refType="w"/>
          <dgm:constr type="h" for="ch" forName="iconSpace" refType="h" fact="0.075"/>
          <dgm:constr type="l" for="ch" forName="iconSpace"/>
          <dgm:constr type="t" for="ch" forName="iconSpace" refType="b" refFor="ch" refForName="photoElip"/>
          <dgm:constr type="w" for="ch" forName="nameTx" refType="w"/>
          <dgm:constr type="h" for="ch" forName="nameTx" refType="h" fact="0.112"/>
          <dgm:constr type="l" for="ch" forName="nameTx"/>
          <dgm:constr type="t" for="ch" forName="nameTx" refType="b" refFor="ch" refForName="iconSpace"/>
          <dgm:constr type="h" for="ch" forName="txSpace" refType="h" fact="0.015"/>
          <dgm:constr type="w" for="ch" forName="txSpace" refType="w"/>
          <dgm:constr type="l" for="ch" forName="txSpace"/>
          <dgm:constr type="t" for="ch" forName="txSpace" refType="b" refFor="ch" refForName="nameTx"/>
          <dgm:constr type="w" for="ch" forName="desTx" refType="w"/>
          <dgm:constr type="l" for="ch" forName="desTx"/>
          <dgm:constr type="h" for="ch" forName="desTx" refType="h" fact="0.13875"/>
          <dgm:constr type="t" for="ch" forName="desTx" refType="b" refFor="ch" refForName="txSpace"/>
          <dgm:constr type="w" for="ch" forName="bottSpace" refType="w"/>
          <dgm:constr type="h" for="ch" forName="bottSpace" refType="h" fact="0.067"/>
          <dgm:constr type="l" for="ch" forName="bottSpace"/>
          <dgm:constr type="t" for="ch" forName="bottSpace" refType="b" refFor="ch" refForName="desTx"/>
        </dgm:constrLst>
        <dgm:ruleLst>
          <dgm:rule type="h" val="INF" fact="NaN" max="NaN"/>
        </dgm:ruleLst>
        <dgm:layoutNode name="topSpace">
          <dgm:alg type="sp"/>
          <dgm:shape xmlns:r="http://schemas.openxmlformats.org/officeDocument/2006/relationships" r:blip="">
            <dgm:adjLst/>
          </dgm:shape>
          <dgm:presOf/>
          <dgm:constrLst/>
          <dgm:ruleLst/>
        </dgm:layoutNode>
        <dgm:layoutNode name="photoElip" styleLbl="node1">
          <dgm:alg type="sp"/>
          <dgm:shape xmlns:r="http://schemas.openxmlformats.org/officeDocument/2006/relationships" type="ellipse"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nameTx" styleLbl="revTx">
          <dgm:varLst>
            <dgm:chMax val="0"/>
            <dgm:chPref val="0"/>
          </dgm:varLst>
          <dgm:alg type="tx">
            <dgm:param type="txAnchorVert" val="t"/>
            <dgm:param type="txAnchorHorzCh" val="ct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HorzCh" val="ctr"/>
            <dgm:param type="txAnchorVert" val="t"/>
          </dgm:alg>
          <dgm:shape xmlns:r="http://schemas.openxmlformats.org/officeDocument/2006/relationships" type="rect" r:blip="">
            <dgm:adjLst/>
          </dgm:shape>
          <dgm:presOf axis="des" ptType="node"/>
          <dgm:constrLst>
            <dgm:constr type="primFontSz" val="13"/>
            <dgm:constr type="secFontSz" refType="primFontSz"/>
            <dgm:constr type="lMarg"/>
            <dgm:constr type="rMarg"/>
            <dgm:constr type="tMarg"/>
            <dgm:constr type="bMarg"/>
          </dgm:constrLst>
          <dgm:ruleLst>
            <dgm:rule type="primFontSz" val="13" fact="NaN" max="NaN"/>
            <dgm:rule type="h" val="INF" fact="NaN" max="NaN"/>
          </dgm:ruleLst>
        </dgm:layoutNode>
        <dgm:layoutNode name="bottSpace">
          <dgm:alg type="sp"/>
          <dgm:shape xmlns:r="http://schemas.openxmlformats.org/officeDocument/2006/relationships" r:blip="">
            <dgm:adjLst/>
          </dgm:shape>
          <dgm:presOf/>
          <dgm:constrLst/>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gn="ctr">
          <a:lnSpc>
            <a:spcPct val="100000"/>
          </a:lnSpc>
          <a:defRPr b="1" spc="20">
            <a:latin typeface="+mj-lt"/>
          </a:defRPr>
        </a:lvl1pPr>
        <a:lvl2pPr algn="ctr">
          <a:lnSpc>
            <a:spcPct val="100000"/>
          </a:lnSpc>
          <a:defRPr>
            <a:latin typeface="+mj-lt"/>
          </a:defRPr>
        </a:lvl2pPr>
        <a:lvl3pPr algn="ctr">
          <a:buNone/>
          <a:defRPr i="1">
            <a:latin typeface="+mj-lt"/>
          </a:defRPr>
        </a:lvl3pPr>
        <a:lvl4pPr algn="ctr">
          <a:buNone/>
          <a:defRPr i="1">
            <a:latin typeface="+mj-lt"/>
          </a:defRPr>
        </a:lvl4pPr>
        <a:lvl5pPr algn="ctr">
          <a:buNone/>
          <a:defRPr i="1">
            <a:latin typeface="+mj-lt"/>
          </a:defRPr>
        </a:lvl5pPr>
        <a:lvl6pPr algn="ctr">
          <a:buNone/>
          <a:defRPr i="1">
            <a:latin typeface="+mj-lt"/>
          </a:defRPr>
        </a:lvl6pPr>
        <a:lvl7pPr algn="ctr">
          <a:buNone/>
          <a:defRPr i="1">
            <a:latin typeface="+mj-lt"/>
          </a:defRPr>
        </a:lvl7pPr>
        <a:lvl8pPr algn="ctr">
          <a:buNone/>
          <a:defRPr i="1">
            <a:latin typeface="+mj-lt"/>
          </a:defRPr>
        </a:lvl8pPr>
        <a:lvl9pPr algn="ctr">
          <a:buNone/>
          <a:defRPr i="1">
            <a:latin typeface="+mj-lt"/>
          </a:defRPr>
        </a:lvl9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oundedRectangleTimeline#2">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1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18"/>
      <dgm:constr type="primFontSz" for="des" forName="Childtext1" val="18"/>
      <dgm:constr type="primFontSz" for="des" forName="Childtext1" refType="primFontSz" refFor="des" refForName="Parent1"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95"/>
                  <dgm:constr type="l" for="ch" forName="Parent1" refType="w" fact="0.025"/>
                  <dgm:constr type="r" for="ch" forName="Parent1" refType="w" fact="0.025"/>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ifMoreThanOneNode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else>
            </dgm:choose>
          </dgm:if>
          <dgm:else name="notStartNode1">
            <dgm:choose name="lastOrRemainingNodes1">
              <dgm:if name="lastNode1" axis="self" ptType="node" func="revPos" op="equ" val="1">
                <dgm:choose name="casesForSnakingLogic1">
                  <dgm:if name="oddNode1"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1">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if>
              <dgm:else name="middleRows">
                <dgm:choose name="casesForSnakingLogic2">
                  <dgm:if name="oddNode2" axis="self" ptType="node" func="posOdd" op="equ" val="1">
                    <dgm:constrLst>
                      <dgm:constr type="w" for="ch" forName="Childtext1" refType="w"/>
                      <dgm:constr type="h" for="ch" forName="Childtext1" refType="h" fact="0.35"/>
                      <dgm:constr type="w" for="ch" forName="ConnectLineEnd" refType="h" fact="0.02"/>
                      <dgm:constr type="h" for="ch" forName="ConnectLineEnd" refType="h" fact="0.02"/>
                      <dgm:constr type="t" for="ch" forName="ConnectLineEnd" refType="h" fact="0.35"/>
                      <dgm:constr type="ctrX" for="ch" forName="ConnectLineEnd" refType="w" fact="0.5"/>
                      <dgm:constr type="w" for="ch" forName="ConnectLine"/>
                      <dgm:constr type="h" for="ch" forName="ConnectLine" refType="h" fact="0.08"/>
                      <dgm:constr type="t" for="ch" forName="ConnectLine" refType="h" fact="0.37"/>
                      <dgm:constr type="ctrX" for="ch" forName="ConnectLine" refType="w" fact="0.5"/>
                      <dgm:constr type="w" for="ch" forName="Parent1" refType="w" fact="0.6"/>
                      <dgm:constr type="l" for="ch" forName="Parent1" refType="w" fact="0.2"/>
                      <dgm:constr type="t" for="ch" forName="Parent1" refType="h" fact="0.45"/>
                      <dgm:constr type="h" for="ch" forName="Parent1" refType="h" fact="0.1"/>
                      <dgm:constr type="w" for="ch" forName="EmptyPane" refType="w"/>
                      <dgm:constr type="t" for="ch" forName="EmptyPane" refType="h" fact="0.55"/>
                      <dgm:constr type="h" for="ch" forName="EmptyPane" refType="h" fact="0.45"/>
                    </dgm:constrLst>
                  </dgm:if>
                  <dgm:else name="evenNode2">
                    <dgm:constrLst>
                      <dgm:constr type="w" for="ch" forName="EmptyPane" refType="w"/>
                      <dgm:constr type="h" for="ch" forName="EmptyPane" refType="h" fact="0.45"/>
                      <dgm:constr type="w" for="ch" forName="Parent1" refType="w" fact="0.6"/>
                      <dgm:constr type="l" for="ch" forName="Parent1" refType="w" fact="0.2"/>
                      <dgm:constr type="t" for="ch" forName="Parent1" refType="h" fact="0.45"/>
                      <dgm:constr type="h" for="ch" forName="Parent1" refType="h" fact="0.1"/>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Childtext1" refType="w"/>
                      <dgm:constr type="h" for="ch" forName="Childtext1" refType="h" fact="0.35"/>
                      <dgm:constr type="t" for="ch" forName="Childtext1" refType="h" fact="0.65"/>
                    </dgm:constrLst>
                  </dgm:else>
                </dgm:choose>
              </dgm:else>
            </dgm:choose>
          </dgm:else>
        </dgm:choose>
        <dgm:layoutNode name="Parent1" styleLbl="alignNode1">
          <dgm:varLst>
            <dgm:chMax val="1"/>
            <dgm:chPref val="1"/>
            <dgm:bulletEnabled val="1"/>
          </dgm:varLst>
          <dgm:alg type="tx">
            <dgm:param type="txAnchorHorz" val="ctr"/>
            <dgm:param type="txAnchorVert" val="mid"/>
            <dgm:param type="parTxRTL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w" fact="0.05"/>
            <dgm:constr type="rMarg" refType="w" fact="0.05"/>
            <dgm:constr type="tMarg"/>
            <dgm:constr type="bMarg"/>
          </dgm:constrLst>
          <dgm:ruleLst>
            <dgm:rule type="primFontSz" val="11" fact="NaN" max="NaN"/>
          </dgm:ruleLst>
        </dgm:layoutNode>
        <dgm:layoutNode name="Childtext1" styleLbl="revTx">
          <dgm:varLst>
            <dgm:bulletEnabled val="1"/>
          </dgm:varLst>
          <dgm:choose name="casesForTxtDirLogic">
            <dgm:if name="Name77" axis="self" ptType="node" func="posOdd" op="equ" val="1">
              <dgm:alg type="tx">
                <dgm:param type="txAnchorVert" val="b"/>
                <dgm:param type="txAnchorHorz" val="ctr"/>
                <dgm:param type="parTxRTLAlign" val="ctr"/>
                <dgm:param type="parTxRTLAlign" val="ctr"/>
              </dgm:alg>
            </dgm:if>
            <dgm:else name="Name88">
              <dgm:alg type="tx">
                <dgm:param type="txAnchorVert" val="t"/>
                <dgm:param type="txAnchorHorz" val="ctr"/>
                <dgm:param type="parTxRTLAlign" val="ctr"/>
                <dgm:param type="parTxRTLAlign" val="ctr"/>
              </dgm:alg>
            </dgm:else>
          </dgm:choose>
          <dgm:shape xmlns:r="http://schemas.openxmlformats.org/officeDocument/2006/relationships" type="rect" r:blip="">
            <dgm:adjLst/>
          </dgm:shape>
          <dgm:presOf axis="ch" ptType="node"/>
          <dgm:constrLst>
            <dgm:constr type="lMarg" refType="w" fact="0.05"/>
            <dgm:constr type="rMarg" refType="w" fact="0.05"/>
            <dgm:constr type="tMarg" refType="h" fact="0.05"/>
            <dgm:constr type="bMarg" refType="h" fact="0.05"/>
          </dgm:constrLst>
          <dgm:ruleLst>
            <dgm:rule type="primFontSz" val="11" fact="NaN" max="NaN"/>
          </dgm:ruleLst>
        </dgm:layoutNode>
        <dgm:layoutNode name="ConnectLine" styleLbl="callout">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A98339-849B-4A1B-94AD-C4117A0FF4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50D5E0A-DBC5-4154-AAB7-1A6EB3DE09E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50A84D-7040-4B66-A8F2-FF3252F0E77C}" type="datetimeFigureOut">
              <a:rPr lang="en-US" smtClean="0"/>
              <a:t>1/29/2024</a:t>
            </a:fld>
            <a:endParaRPr lang="en-US" dirty="0"/>
          </a:p>
        </p:txBody>
      </p:sp>
      <p:sp>
        <p:nvSpPr>
          <p:cNvPr id="4" name="Footer Placeholder 3">
            <a:extLst>
              <a:ext uri="{FF2B5EF4-FFF2-40B4-BE49-F238E27FC236}">
                <a16:creationId xmlns:a16="http://schemas.microsoft.com/office/drawing/2014/main" id="{7E10B103-107D-44C7-86CE-09C471DEAD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0E0EF81-D30D-4180-8B94-1BE4961093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51B87B-3F29-42F3-B07C-6AC1131073FA}" type="slidenum">
              <a:rPr lang="en-US" smtClean="0"/>
              <a:t>‹#›</a:t>
            </a:fld>
            <a:endParaRPr lang="en-US" dirty="0"/>
          </a:p>
        </p:txBody>
      </p:sp>
    </p:spTree>
    <p:extLst>
      <p:ext uri="{BB962C8B-B14F-4D97-AF65-F5344CB8AC3E}">
        <p14:creationId xmlns:p14="http://schemas.microsoft.com/office/powerpoint/2010/main" val="610513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252D08-8B84-4A6F-9F01-611184AC5843}" type="datetimeFigureOut">
              <a:rPr lang="en-US" smtClean="0"/>
              <a:t>1/29/2024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FC84E0-A62F-42E1-8B0C-7D28DFB4787A}" type="slidenum">
              <a:rPr lang="en-US" smtClean="0"/>
              <a:t>‹#›</a:t>
            </a:fld>
            <a:endParaRPr lang="en-US" dirty="0"/>
          </a:p>
        </p:txBody>
      </p:sp>
    </p:spTree>
    <p:extLst>
      <p:ext uri="{BB962C8B-B14F-4D97-AF65-F5344CB8AC3E}">
        <p14:creationId xmlns:p14="http://schemas.microsoft.com/office/powerpoint/2010/main" val="2855175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a:t>
            </a:fld>
            <a:endParaRPr lang="en-US" dirty="0"/>
          </a:p>
        </p:txBody>
      </p:sp>
    </p:spTree>
    <p:extLst>
      <p:ext uri="{BB962C8B-B14F-4D97-AF65-F5344CB8AC3E}">
        <p14:creationId xmlns:p14="http://schemas.microsoft.com/office/powerpoint/2010/main" val="1368113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12</a:t>
            </a:fld>
            <a:endParaRPr lang="en-US" dirty="0"/>
          </a:p>
        </p:txBody>
      </p:sp>
    </p:spTree>
    <p:extLst>
      <p:ext uri="{BB962C8B-B14F-4D97-AF65-F5344CB8AC3E}">
        <p14:creationId xmlns:p14="http://schemas.microsoft.com/office/powerpoint/2010/main" val="1074466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14</a:t>
            </a:fld>
            <a:endParaRPr lang="en-US" dirty="0"/>
          </a:p>
        </p:txBody>
      </p:sp>
    </p:spTree>
    <p:extLst>
      <p:ext uri="{BB962C8B-B14F-4D97-AF65-F5344CB8AC3E}">
        <p14:creationId xmlns:p14="http://schemas.microsoft.com/office/powerpoint/2010/main" val="3470242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15</a:t>
            </a:fld>
            <a:endParaRPr lang="en-US" dirty="0"/>
          </a:p>
        </p:txBody>
      </p:sp>
    </p:spTree>
    <p:extLst>
      <p:ext uri="{BB962C8B-B14F-4D97-AF65-F5344CB8AC3E}">
        <p14:creationId xmlns:p14="http://schemas.microsoft.com/office/powerpoint/2010/main" val="188017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2</a:t>
            </a:fld>
            <a:endParaRPr lang="en-US" dirty="0"/>
          </a:p>
        </p:txBody>
      </p:sp>
    </p:spTree>
    <p:extLst>
      <p:ext uri="{BB962C8B-B14F-4D97-AF65-F5344CB8AC3E}">
        <p14:creationId xmlns:p14="http://schemas.microsoft.com/office/powerpoint/2010/main" val="1920235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3</a:t>
            </a:fld>
            <a:endParaRPr lang="en-US" dirty="0"/>
          </a:p>
        </p:txBody>
      </p:sp>
    </p:spTree>
    <p:extLst>
      <p:ext uri="{BB962C8B-B14F-4D97-AF65-F5344CB8AC3E}">
        <p14:creationId xmlns:p14="http://schemas.microsoft.com/office/powerpoint/2010/main" val="1664122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4</a:t>
            </a:fld>
            <a:endParaRPr lang="en-US" dirty="0"/>
          </a:p>
        </p:txBody>
      </p:sp>
    </p:spTree>
    <p:extLst>
      <p:ext uri="{BB962C8B-B14F-4D97-AF65-F5344CB8AC3E}">
        <p14:creationId xmlns:p14="http://schemas.microsoft.com/office/powerpoint/2010/main" val="3470242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5</a:t>
            </a:fld>
            <a:endParaRPr lang="en-US" dirty="0"/>
          </a:p>
        </p:txBody>
      </p:sp>
    </p:spTree>
    <p:extLst>
      <p:ext uri="{BB962C8B-B14F-4D97-AF65-F5344CB8AC3E}">
        <p14:creationId xmlns:p14="http://schemas.microsoft.com/office/powerpoint/2010/main" val="4073670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6</a:t>
            </a:fld>
            <a:endParaRPr lang="en-US" dirty="0"/>
          </a:p>
        </p:txBody>
      </p:sp>
    </p:spTree>
    <p:extLst>
      <p:ext uri="{BB962C8B-B14F-4D97-AF65-F5344CB8AC3E}">
        <p14:creationId xmlns:p14="http://schemas.microsoft.com/office/powerpoint/2010/main" val="977106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7</a:t>
            </a:fld>
            <a:endParaRPr lang="en-US" dirty="0"/>
          </a:p>
        </p:txBody>
      </p:sp>
    </p:spTree>
    <p:extLst>
      <p:ext uri="{BB962C8B-B14F-4D97-AF65-F5344CB8AC3E}">
        <p14:creationId xmlns:p14="http://schemas.microsoft.com/office/powerpoint/2010/main" val="3470242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9</a:t>
            </a:fld>
            <a:endParaRPr lang="en-US" dirty="0"/>
          </a:p>
        </p:txBody>
      </p:sp>
    </p:spTree>
    <p:extLst>
      <p:ext uri="{BB962C8B-B14F-4D97-AF65-F5344CB8AC3E}">
        <p14:creationId xmlns:p14="http://schemas.microsoft.com/office/powerpoint/2010/main" val="2581206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10</a:t>
            </a:fld>
            <a:endParaRPr lang="en-US" dirty="0"/>
          </a:p>
        </p:txBody>
      </p:sp>
    </p:spTree>
    <p:extLst>
      <p:ext uri="{BB962C8B-B14F-4D97-AF65-F5344CB8AC3E}">
        <p14:creationId xmlns:p14="http://schemas.microsoft.com/office/powerpoint/2010/main" val="3470242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5"/>
        </a:solidFill>
        <a:effectLst/>
      </p:bgPr>
    </p:bg>
    <p:spTree>
      <p:nvGrpSpPr>
        <p:cNvPr id="1" name=""/>
        <p:cNvGrpSpPr/>
        <p:nvPr/>
      </p:nvGrpSpPr>
      <p:grpSpPr>
        <a:xfrm>
          <a:off x="0" y="0"/>
          <a:ext cx="0" cy="0"/>
          <a:chOff x="0" y="0"/>
          <a:chExt cx="0" cy="0"/>
        </a:xfrm>
      </p:grpSpPr>
      <p:sp>
        <p:nvSpPr>
          <p:cNvPr id="23" name="Graphic 10">
            <a:extLst>
              <a:ext uri="{FF2B5EF4-FFF2-40B4-BE49-F238E27FC236}">
                <a16:creationId xmlns:a16="http://schemas.microsoft.com/office/drawing/2014/main" id="{750609E5-CE3B-4880-AF1C-03AAE8F98B27}"/>
              </a:ext>
              <a:ext uri="{C183D7F6-B498-43B3-948B-1728B52AA6E4}">
                <adec:decorative xmlns:adec="http://schemas.microsoft.com/office/drawing/2017/decorative" val="1"/>
              </a:ext>
            </a:extLst>
          </p:cNvPr>
          <p:cNvSpPr/>
          <p:nvPr/>
        </p:nvSpPr>
        <p:spPr>
          <a:xfrm rot="2700000">
            <a:off x="175989" y="443117"/>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24" name="Graphic 10">
            <a:extLst>
              <a:ext uri="{FF2B5EF4-FFF2-40B4-BE49-F238E27FC236}">
                <a16:creationId xmlns:a16="http://schemas.microsoft.com/office/drawing/2014/main" id="{30A1EBAD-5F9E-43E3-852F-53FD94BE234C}"/>
              </a:ext>
              <a:ext uri="{C183D7F6-B498-43B3-948B-1728B52AA6E4}">
                <adec:decorative xmlns:adec="http://schemas.microsoft.com/office/drawing/2017/decorative" val="1"/>
              </a:ext>
            </a:extLst>
          </p:cNvPr>
          <p:cNvSpPr/>
          <p:nvPr/>
        </p:nvSpPr>
        <p:spPr>
          <a:xfrm rot="2700000">
            <a:off x="3678849" y="710118"/>
            <a:ext cx="485348" cy="485348"/>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26" name="Oval 25">
            <a:extLst>
              <a:ext uri="{FF2B5EF4-FFF2-40B4-BE49-F238E27FC236}">
                <a16:creationId xmlns:a16="http://schemas.microsoft.com/office/drawing/2014/main" id="{B12F733F-6A95-4365-941D-3C310EC06055}"/>
              </a:ext>
              <a:ext uri="{C183D7F6-B498-43B3-948B-1728B52AA6E4}">
                <adec:decorative xmlns:adec="http://schemas.microsoft.com/office/drawing/2017/decorative" val="1"/>
              </a:ext>
            </a:extLst>
          </p:cNvPr>
          <p:cNvSpPr/>
          <p:nvPr/>
        </p:nvSpPr>
        <p:spPr>
          <a:xfrm rot="10800000">
            <a:off x="1949364" y="328201"/>
            <a:ext cx="418430" cy="418430"/>
          </a:xfrm>
          <a:prstGeom prst="ellipse">
            <a:avLst/>
          </a:pr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34" name="Title 1">
            <a:extLst>
              <a:ext uri="{FF2B5EF4-FFF2-40B4-BE49-F238E27FC236}">
                <a16:creationId xmlns:a16="http://schemas.microsoft.com/office/drawing/2014/main" id="{1F2624E7-C182-4BF3-A1CE-10E080235268}"/>
              </a:ext>
            </a:extLst>
          </p:cNvPr>
          <p:cNvSpPr>
            <a:spLocks noGrp="1"/>
          </p:cNvSpPr>
          <p:nvPr>
            <p:ph type="ctrTitle"/>
          </p:nvPr>
        </p:nvSpPr>
        <p:spPr>
          <a:xfrm>
            <a:off x="485634" y="575423"/>
            <a:ext cx="5435027" cy="3234577"/>
          </a:xfrm>
        </p:spPr>
        <p:txBody>
          <a:bodyPr anchor="b">
            <a:normAutofit/>
          </a:bodyPr>
          <a:lstStyle>
            <a:lvl1pPr>
              <a:defRPr sz="5400">
                <a:solidFill>
                  <a:schemeClr val="bg1"/>
                </a:solidFill>
              </a:defRPr>
            </a:lvl1pPr>
          </a:lstStyle>
          <a:p>
            <a:pPr algn="l"/>
            <a:r>
              <a:rPr lang="en-US" sz="5400">
                <a:solidFill>
                  <a:srgbClr val="FFFFFF"/>
                </a:solidFill>
              </a:rPr>
              <a:t>Click to edit Master title style</a:t>
            </a:r>
            <a:endParaRPr lang="en-US" sz="5400" dirty="0">
              <a:solidFill>
                <a:srgbClr val="FFFFFF"/>
              </a:solidFill>
            </a:endParaRPr>
          </a:p>
        </p:txBody>
      </p:sp>
      <p:sp>
        <p:nvSpPr>
          <p:cNvPr id="29" name="Subtitle 2">
            <a:extLst>
              <a:ext uri="{FF2B5EF4-FFF2-40B4-BE49-F238E27FC236}">
                <a16:creationId xmlns:a16="http://schemas.microsoft.com/office/drawing/2014/main" id="{2E173997-1548-44F7-B0A4-108B77F0B820}"/>
              </a:ext>
            </a:extLst>
          </p:cNvPr>
          <p:cNvSpPr>
            <a:spLocks noGrp="1"/>
          </p:cNvSpPr>
          <p:nvPr>
            <p:ph type="subTitle" idx="1"/>
          </p:nvPr>
        </p:nvSpPr>
        <p:spPr>
          <a:xfrm>
            <a:off x="485636" y="4004423"/>
            <a:ext cx="5435026" cy="2278154"/>
          </a:xfrm>
        </p:spPr>
        <p:txBody>
          <a:bodyPr anchor="t">
            <a:normAutofit/>
          </a:bodyPr>
          <a:lstStyle>
            <a:lvl1pPr marL="0" indent="0">
              <a:buNone/>
              <a:defRPr sz="2400">
                <a:solidFill>
                  <a:schemeClr val="bg1"/>
                </a:solidFill>
              </a:defRPr>
            </a:lvl1pPr>
          </a:lstStyle>
          <a:p>
            <a:pPr algn="l"/>
            <a:r>
              <a:rPr lang="en-US">
                <a:solidFill>
                  <a:srgbClr val="FFFFFF"/>
                </a:solidFill>
              </a:rPr>
              <a:t>Click to edit Master subtitle style</a:t>
            </a:r>
            <a:endParaRPr lang="en-US" dirty="0">
              <a:solidFill>
                <a:srgbClr val="FFFFFF"/>
              </a:solidFill>
            </a:endParaRPr>
          </a:p>
        </p:txBody>
      </p:sp>
      <p:sp>
        <p:nvSpPr>
          <p:cNvPr id="37" name="Picture Placeholder 34">
            <a:extLst>
              <a:ext uri="{FF2B5EF4-FFF2-40B4-BE49-F238E27FC236}">
                <a16:creationId xmlns:a16="http://schemas.microsoft.com/office/drawing/2014/main" id="{A37CD930-076A-4257-8800-922EDF1A0576}"/>
              </a:ext>
            </a:extLst>
          </p:cNvPr>
          <p:cNvSpPr>
            <a:spLocks noGrp="1"/>
          </p:cNvSpPr>
          <p:nvPr>
            <p:ph type="pic" sz="quarter" idx="13" hasCustomPrompt="1"/>
          </p:nvPr>
        </p:nvSpPr>
        <p:spPr>
          <a:xfrm>
            <a:off x="6197600" y="574675"/>
            <a:ext cx="5445125" cy="5749925"/>
          </a:xfrm>
        </p:spPr>
        <p:txBody>
          <a:bodyPr>
            <a:normAutofit/>
          </a:bodyPr>
          <a:lstStyle>
            <a:lvl1pPr marL="0" indent="0" algn="ctr">
              <a:buNone/>
              <a:defRPr sz="2000">
                <a:solidFill>
                  <a:schemeClr val="bg1"/>
                </a:solidFill>
              </a:defRPr>
            </a:lvl1pPr>
          </a:lstStyle>
          <a:p>
            <a:r>
              <a:rPr lang="en-US" dirty="0"/>
              <a:t>Insert photo here</a:t>
            </a:r>
          </a:p>
        </p:txBody>
      </p:sp>
      <p:sp>
        <p:nvSpPr>
          <p:cNvPr id="31" name="Date Placeholder 4">
            <a:extLst>
              <a:ext uri="{FF2B5EF4-FFF2-40B4-BE49-F238E27FC236}">
                <a16:creationId xmlns:a16="http://schemas.microsoft.com/office/drawing/2014/main" id="{B17F4254-E7F3-482D-83B2-F40E678DC31A}"/>
              </a:ext>
            </a:extLst>
          </p:cNvPr>
          <p:cNvSpPr>
            <a:spLocks noGrp="1"/>
          </p:cNvSpPr>
          <p:nvPr>
            <p:ph type="dt" sz="half" idx="10"/>
          </p:nvPr>
        </p:nvSpPr>
        <p:spPr>
          <a:xfrm>
            <a:off x="838200" y="6400800"/>
            <a:ext cx="2743200" cy="365125"/>
          </a:xfrm>
        </p:spPr>
        <p:txBody>
          <a:bodyPr/>
          <a:lstStyle/>
          <a:p>
            <a:r>
              <a:rPr lang="en-US">
                <a:solidFill>
                  <a:srgbClr val="FFFFFF"/>
                </a:solidFill>
              </a:rPr>
              <a:t>2/2/20XX</a:t>
            </a:r>
            <a:endParaRPr lang="en-US" dirty="0">
              <a:solidFill>
                <a:srgbClr val="FFFFFF"/>
              </a:solidFill>
            </a:endParaRPr>
          </a:p>
        </p:txBody>
      </p:sp>
      <p:sp>
        <p:nvSpPr>
          <p:cNvPr id="32" name="Footer Placeholder 5">
            <a:extLst>
              <a:ext uri="{FF2B5EF4-FFF2-40B4-BE49-F238E27FC236}">
                <a16:creationId xmlns:a16="http://schemas.microsoft.com/office/drawing/2014/main" id="{69A3213B-8554-4293-925C-3977950B2FC8}"/>
              </a:ext>
            </a:extLst>
          </p:cNvPr>
          <p:cNvSpPr>
            <a:spLocks noGrp="1"/>
          </p:cNvSpPr>
          <p:nvPr>
            <p:ph type="ftr" sz="quarter" idx="11"/>
          </p:nvPr>
        </p:nvSpPr>
        <p:spPr>
          <a:xfrm>
            <a:off x="4038600" y="6400800"/>
            <a:ext cx="4114800" cy="365125"/>
          </a:xfrm>
        </p:spPr>
        <p:txBody>
          <a:bodyPr/>
          <a:lstStyle/>
          <a:p>
            <a:r>
              <a:rPr lang="en-US" dirty="0">
                <a:solidFill>
                  <a:srgbClr val="FFFFFF"/>
                </a:solidFill>
              </a:rPr>
              <a:t>PRESENTATION TITLE</a:t>
            </a:r>
          </a:p>
        </p:txBody>
      </p:sp>
      <p:sp>
        <p:nvSpPr>
          <p:cNvPr id="33" name="Slide Number Placeholder 6">
            <a:extLst>
              <a:ext uri="{FF2B5EF4-FFF2-40B4-BE49-F238E27FC236}">
                <a16:creationId xmlns:a16="http://schemas.microsoft.com/office/drawing/2014/main" id="{E6081EFA-FDDB-48B1-8F8F-506DAA8FB2BE}"/>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solidFill>
                  <a:srgbClr val="FFFFFF"/>
                </a:solidFill>
              </a:rPr>
              <a:pPr/>
              <a:t>‹#›</a:t>
            </a:fld>
            <a:endParaRPr lang="en-US" dirty="0">
              <a:solidFill>
                <a:srgbClr val="FFFFFF"/>
              </a:solidFill>
            </a:endParaRPr>
          </a:p>
        </p:txBody>
      </p:sp>
      <p:sp>
        <p:nvSpPr>
          <p:cNvPr id="39" name="Oval 38">
            <a:extLst>
              <a:ext uri="{FF2B5EF4-FFF2-40B4-BE49-F238E27FC236}">
                <a16:creationId xmlns:a16="http://schemas.microsoft.com/office/drawing/2014/main" id="{7A5EAFD9-C10D-423D-877A-A7E344B82A86}"/>
              </a:ext>
              <a:ext uri="{C183D7F6-B498-43B3-948B-1728B52AA6E4}">
                <adec:decorative xmlns:adec="http://schemas.microsoft.com/office/drawing/2017/decorative" val="1"/>
              </a:ext>
            </a:extLst>
          </p:cNvPr>
          <p:cNvSpPr/>
          <p:nvPr userDrawn="1"/>
        </p:nvSpPr>
        <p:spPr>
          <a:xfrm rot="10800000">
            <a:off x="11725987" y="6085893"/>
            <a:ext cx="261660" cy="261660"/>
          </a:xfrm>
          <a:prstGeom prst="ellipse">
            <a:avLst/>
          </a:pr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41" name="Oval 40">
            <a:extLst>
              <a:ext uri="{FF2B5EF4-FFF2-40B4-BE49-F238E27FC236}">
                <a16:creationId xmlns:a16="http://schemas.microsoft.com/office/drawing/2014/main" id="{552E34FD-F45A-4FC4-A537-1CD327317B7F}"/>
              </a:ext>
              <a:ext uri="{C183D7F6-B498-43B3-948B-1728B52AA6E4}">
                <adec:decorative xmlns:adec="http://schemas.microsoft.com/office/drawing/2017/decorative" val="1"/>
              </a:ext>
            </a:extLst>
          </p:cNvPr>
          <p:cNvSpPr/>
          <p:nvPr userDrawn="1"/>
        </p:nvSpPr>
        <p:spPr>
          <a:xfrm rot="10800000">
            <a:off x="11234728" y="5325178"/>
            <a:ext cx="418430" cy="418430"/>
          </a:xfrm>
          <a:prstGeom prst="ellipse">
            <a:avLst/>
          </a:pr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Tree>
    <p:extLst>
      <p:ext uri="{BB962C8B-B14F-4D97-AF65-F5344CB8AC3E}">
        <p14:creationId xmlns:p14="http://schemas.microsoft.com/office/powerpoint/2010/main" val="3840208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accent5"/>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1B714E7-4FD4-46B0-8831-48EB663CFE50}"/>
              </a:ext>
              <a:ext uri="{C183D7F6-B498-43B3-948B-1728B52AA6E4}">
                <adec:decorative xmlns:adec="http://schemas.microsoft.com/office/drawing/2017/decorative" val="1"/>
              </a:ext>
            </a:extLst>
          </p:cNvPr>
          <p:cNvGrpSpPr/>
          <p:nvPr userDrawn="1"/>
        </p:nvGrpSpPr>
        <p:grpSpPr>
          <a:xfrm>
            <a:off x="183404" y="225822"/>
            <a:ext cx="1847971" cy="2438142"/>
            <a:chOff x="183404" y="225822"/>
            <a:chExt cx="1847971" cy="2438142"/>
          </a:xfrm>
        </p:grpSpPr>
        <p:sp useBgFill="1">
          <p:nvSpPr>
            <p:cNvPr id="11" name="Graphic 10">
              <a:extLst>
                <a:ext uri="{FF2B5EF4-FFF2-40B4-BE49-F238E27FC236}">
                  <a16:creationId xmlns:a16="http://schemas.microsoft.com/office/drawing/2014/main" id="{28748170-3B03-4983-B18A-BD3434F6A1E0}"/>
                </a:ext>
              </a:extLst>
            </p:cNvPr>
            <p:cNvSpPr/>
            <p:nvPr/>
          </p:nvSpPr>
          <p:spPr>
            <a:xfrm rot="2700000">
              <a:off x="304800" y="965970"/>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8763577F-7D99-42DD-8DEE-6CC576187D1E}"/>
                </a:ext>
              </a:extLst>
            </p:cNvPr>
            <p:cNvSpPr/>
            <p:nvPr/>
          </p:nvSpPr>
          <p:spPr>
            <a:xfrm rot="10800000">
              <a:off x="1815651" y="1342540"/>
              <a:ext cx="215724" cy="21572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4EF5F2E5-90C0-417E-8B26-0927E3086B9A}"/>
                </a:ext>
              </a:extLst>
            </p:cNvPr>
            <p:cNvSpPr/>
            <p:nvPr/>
          </p:nvSpPr>
          <p:spPr>
            <a:xfrm rot="10800000">
              <a:off x="183404" y="225822"/>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4" name="Oval 13">
              <a:extLst>
                <a:ext uri="{FF2B5EF4-FFF2-40B4-BE49-F238E27FC236}">
                  <a16:creationId xmlns:a16="http://schemas.microsoft.com/office/drawing/2014/main" id="{648150F6-4F74-4696-AF2C-455208042AA2}"/>
                </a:ext>
              </a:extLst>
            </p:cNvPr>
            <p:cNvSpPr/>
            <p:nvPr/>
          </p:nvSpPr>
          <p:spPr>
            <a:xfrm rot="10800000">
              <a:off x="583574" y="2333139"/>
              <a:ext cx="330825" cy="33082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6" name="Title 1">
            <a:extLst>
              <a:ext uri="{FF2B5EF4-FFF2-40B4-BE49-F238E27FC236}">
                <a16:creationId xmlns:a16="http://schemas.microsoft.com/office/drawing/2014/main" id="{DF341ACE-BA74-497F-B0A2-112DCBB28EDA}"/>
              </a:ext>
            </a:extLst>
          </p:cNvPr>
          <p:cNvSpPr>
            <a:spLocks noGrp="1"/>
          </p:cNvSpPr>
          <p:nvPr>
            <p:ph type="title"/>
          </p:nvPr>
        </p:nvSpPr>
        <p:spPr>
          <a:xfrm>
            <a:off x="822352" y="566127"/>
            <a:ext cx="10531448" cy="1490825"/>
          </a:xfrm>
        </p:spPr>
        <p:txBody>
          <a:bodyPr anchor="ctr">
            <a:normAutofit/>
          </a:bodyPr>
          <a:lstStyle>
            <a:lvl1pPr algn="ctr">
              <a:defRPr>
                <a:solidFill>
                  <a:schemeClr val="bg1"/>
                </a:solidFill>
                <a:effectLst>
                  <a:outerShdw blurRad="50800" dist="38100" dir="2700000" algn="tl" rotWithShape="0">
                    <a:prstClr val="black">
                      <a:alpha val="40000"/>
                    </a:prstClr>
                  </a:outerShdw>
                </a:effectLst>
              </a:defRPr>
            </a:lvl1pPr>
          </a:lstStyle>
          <a:p>
            <a:pPr algn="ctr"/>
            <a:r>
              <a:rPr lang="en-US">
                <a:solidFill>
                  <a:srgbClr val="FFFFFF"/>
                </a:solidFill>
                <a:effectLst>
                  <a:outerShdw blurRad="38100" dist="38100" dir="2700000" algn="tl">
                    <a:srgbClr val="000000">
                      <a:alpha val="43137"/>
                    </a:srgbClr>
                  </a:outerShdw>
                </a:effectLst>
                <a:cs typeface="Segoe UI" panose="020B0502040204020203" pitchFamily="34" charset="0"/>
              </a:rPr>
              <a:t>Click to edit Master title style</a:t>
            </a:r>
            <a:endParaRPr lang="en-US" dirty="0">
              <a:solidFill>
                <a:srgbClr val="FFFFFF"/>
              </a:solidFill>
              <a:effectLst>
                <a:outerShdw blurRad="38100" dist="38100" dir="2700000" algn="tl">
                  <a:srgbClr val="000000">
                    <a:alpha val="43137"/>
                  </a:srgbClr>
                </a:outerShdw>
              </a:effectLst>
              <a:cs typeface="Segoe UI" panose="020B0502040204020203" pitchFamily="34" charset="0"/>
            </a:endParaRPr>
          </a:p>
        </p:txBody>
      </p:sp>
      <p:sp>
        <p:nvSpPr>
          <p:cNvPr id="24" name="Text Placeholder 23">
            <a:extLst>
              <a:ext uri="{FF2B5EF4-FFF2-40B4-BE49-F238E27FC236}">
                <a16:creationId xmlns:a16="http://schemas.microsoft.com/office/drawing/2014/main" id="{03858BEB-3028-46B2-A113-0312EFEC2187}"/>
              </a:ext>
            </a:extLst>
          </p:cNvPr>
          <p:cNvSpPr>
            <a:spLocks noGrp="1"/>
          </p:cNvSpPr>
          <p:nvPr>
            <p:ph type="body" sz="quarter" idx="13" hasCustomPrompt="1"/>
          </p:nvPr>
        </p:nvSpPr>
        <p:spPr>
          <a:xfrm>
            <a:off x="1592541" y="2346854"/>
            <a:ext cx="4360512"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8" name="Text Placeholder 25">
            <a:extLst>
              <a:ext uri="{FF2B5EF4-FFF2-40B4-BE49-F238E27FC236}">
                <a16:creationId xmlns:a16="http://schemas.microsoft.com/office/drawing/2014/main" id="{04B6002D-221D-4D66-93ED-DAD87E6478D3}"/>
              </a:ext>
            </a:extLst>
          </p:cNvPr>
          <p:cNvSpPr>
            <a:spLocks noGrp="1"/>
          </p:cNvSpPr>
          <p:nvPr>
            <p:ph type="body" sz="quarter" idx="14" hasCustomPrompt="1"/>
          </p:nvPr>
        </p:nvSpPr>
        <p:spPr>
          <a:xfrm>
            <a:off x="1592191" y="2899269"/>
            <a:ext cx="4360862"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31" name="Text Placeholder 23">
            <a:extLst>
              <a:ext uri="{FF2B5EF4-FFF2-40B4-BE49-F238E27FC236}">
                <a16:creationId xmlns:a16="http://schemas.microsoft.com/office/drawing/2014/main" id="{37B583B4-9EAA-4C7A-8DE1-DF310A0D2442}"/>
              </a:ext>
            </a:extLst>
          </p:cNvPr>
          <p:cNvSpPr>
            <a:spLocks noGrp="1"/>
          </p:cNvSpPr>
          <p:nvPr>
            <p:ph type="body" sz="quarter" idx="15" hasCustomPrompt="1"/>
          </p:nvPr>
        </p:nvSpPr>
        <p:spPr>
          <a:xfrm>
            <a:off x="6287397" y="2346854"/>
            <a:ext cx="4360512"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32" name="Text Placeholder 25">
            <a:extLst>
              <a:ext uri="{FF2B5EF4-FFF2-40B4-BE49-F238E27FC236}">
                <a16:creationId xmlns:a16="http://schemas.microsoft.com/office/drawing/2014/main" id="{694B9F6A-3683-47F2-8548-EA26CEADE524}"/>
              </a:ext>
            </a:extLst>
          </p:cNvPr>
          <p:cNvSpPr>
            <a:spLocks noGrp="1"/>
          </p:cNvSpPr>
          <p:nvPr>
            <p:ph type="body" sz="quarter" idx="16" hasCustomPrompt="1"/>
          </p:nvPr>
        </p:nvSpPr>
        <p:spPr>
          <a:xfrm>
            <a:off x="6287047" y="2899269"/>
            <a:ext cx="4360862"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18" name="Date Placeholder 4">
            <a:extLst>
              <a:ext uri="{FF2B5EF4-FFF2-40B4-BE49-F238E27FC236}">
                <a16:creationId xmlns:a16="http://schemas.microsoft.com/office/drawing/2014/main" id="{1FDFCFD6-336A-4319-8946-39E7EC2CD1B3}"/>
              </a:ext>
            </a:extLst>
          </p:cNvPr>
          <p:cNvSpPr>
            <a:spLocks noGrp="1"/>
          </p:cNvSpPr>
          <p:nvPr>
            <p:ph type="dt" sz="half" idx="10"/>
          </p:nvPr>
        </p:nvSpPr>
        <p:spPr>
          <a:xfrm>
            <a:off x="8382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2/2/20XX</a:t>
            </a:r>
            <a:endParaRPr lang="en-US" dirty="0"/>
          </a:p>
        </p:txBody>
      </p:sp>
      <p:sp>
        <p:nvSpPr>
          <p:cNvPr id="19" name="Footer Placeholder 5">
            <a:extLst>
              <a:ext uri="{FF2B5EF4-FFF2-40B4-BE49-F238E27FC236}">
                <a16:creationId xmlns:a16="http://schemas.microsoft.com/office/drawing/2014/main" id="{EDA87BDB-4AAD-4508-9D8E-9413194A6FB5}"/>
              </a:ext>
            </a:extLst>
          </p:cNvPr>
          <p:cNvSpPr>
            <a:spLocks noGrp="1"/>
          </p:cNvSpPr>
          <p:nvPr>
            <p:ph type="ftr" sz="quarter" idx="11"/>
          </p:nvPr>
        </p:nvSpPr>
        <p:spPr>
          <a:xfrm>
            <a:off x="4038600" y="6400800"/>
            <a:ext cx="41148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20" name="Slide Number Placeholder 6">
            <a:extLst>
              <a:ext uri="{FF2B5EF4-FFF2-40B4-BE49-F238E27FC236}">
                <a16:creationId xmlns:a16="http://schemas.microsoft.com/office/drawing/2014/main" id="{972B28B4-16BA-417A-B46D-DBD7D41F7650}"/>
              </a:ext>
            </a:extLst>
          </p:cNvPr>
          <p:cNvSpPr>
            <a:spLocks noGrp="1"/>
          </p:cNvSpPr>
          <p:nvPr>
            <p:ph type="sldNum" sz="quarter" idx="12"/>
          </p:nvPr>
        </p:nvSpPr>
        <p:spPr>
          <a:xfrm>
            <a:off x="86106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642508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lumn 3 Content">
    <p:bg>
      <p:bgPr>
        <a:solidFill>
          <a:schemeClr val="accent5"/>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8A1D0A1-1FD1-4F94-B2C0-06C2E2030D53}"/>
              </a:ext>
              <a:ext uri="{C183D7F6-B498-43B3-948B-1728B52AA6E4}">
                <adec:decorative xmlns:adec="http://schemas.microsoft.com/office/drawing/2017/decorative" val="1"/>
              </a:ext>
            </a:extLst>
          </p:cNvPr>
          <p:cNvGrpSpPr/>
          <p:nvPr userDrawn="1"/>
        </p:nvGrpSpPr>
        <p:grpSpPr>
          <a:xfrm>
            <a:off x="183404" y="225822"/>
            <a:ext cx="1847971" cy="2438142"/>
            <a:chOff x="183404" y="225822"/>
            <a:chExt cx="1847971" cy="2438142"/>
          </a:xfrm>
        </p:grpSpPr>
        <p:sp useBgFill="1">
          <p:nvSpPr>
            <p:cNvPr id="11" name="Graphic 10">
              <a:extLst>
                <a:ext uri="{FF2B5EF4-FFF2-40B4-BE49-F238E27FC236}">
                  <a16:creationId xmlns:a16="http://schemas.microsoft.com/office/drawing/2014/main" id="{58CFF91A-90A9-4CD1-A803-636F9F1304A4}"/>
                </a:ext>
              </a:extLst>
            </p:cNvPr>
            <p:cNvSpPr/>
            <p:nvPr/>
          </p:nvSpPr>
          <p:spPr>
            <a:xfrm rot="2700000">
              <a:off x="304800" y="965970"/>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4FBC4BC7-0780-43F3-A67A-65EB564F696D}"/>
                </a:ext>
              </a:extLst>
            </p:cNvPr>
            <p:cNvSpPr/>
            <p:nvPr/>
          </p:nvSpPr>
          <p:spPr>
            <a:xfrm rot="10800000">
              <a:off x="1815651" y="1342540"/>
              <a:ext cx="215724" cy="21572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1CE0ABAF-CF8C-4E0D-A844-F01B6E85B2E3}"/>
                </a:ext>
              </a:extLst>
            </p:cNvPr>
            <p:cNvSpPr/>
            <p:nvPr/>
          </p:nvSpPr>
          <p:spPr>
            <a:xfrm rot="10800000">
              <a:off x="183404" y="225822"/>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4" name="Oval 13">
              <a:extLst>
                <a:ext uri="{FF2B5EF4-FFF2-40B4-BE49-F238E27FC236}">
                  <a16:creationId xmlns:a16="http://schemas.microsoft.com/office/drawing/2014/main" id="{5E894DEB-17BA-46D9-AF52-DFC04FC4E93A}"/>
                </a:ext>
              </a:extLst>
            </p:cNvPr>
            <p:cNvSpPr/>
            <p:nvPr/>
          </p:nvSpPr>
          <p:spPr>
            <a:xfrm rot="10800000">
              <a:off x="583574" y="2333139"/>
              <a:ext cx="330825" cy="33082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6" name="Title 1">
            <a:extLst>
              <a:ext uri="{FF2B5EF4-FFF2-40B4-BE49-F238E27FC236}">
                <a16:creationId xmlns:a16="http://schemas.microsoft.com/office/drawing/2014/main" id="{30AFDACD-10D0-493F-9AA6-0C0AC8835228}"/>
              </a:ext>
            </a:extLst>
          </p:cNvPr>
          <p:cNvSpPr>
            <a:spLocks noGrp="1"/>
          </p:cNvSpPr>
          <p:nvPr>
            <p:ph type="title"/>
          </p:nvPr>
        </p:nvSpPr>
        <p:spPr>
          <a:xfrm>
            <a:off x="822352" y="566127"/>
            <a:ext cx="10531448" cy="1490825"/>
          </a:xfrm>
        </p:spPr>
        <p:txBody>
          <a:bodyPr anchor="ctr">
            <a:normAutofit/>
          </a:bodyPr>
          <a:lstStyle>
            <a:lvl1pPr algn="ctr">
              <a:defRPr>
                <a:solidFill>
                  <a:schemeClr val="bg1"/>
                </a:solidFill>
                <a:effectLst>
                  <a:outerShdw blurRad="50800" dist="38100" dir="2700000" algn="tl" rotWithShape="0">
                    <a:prstClr val="black">
                      <a:alpha val="40000"/>
                    </a:prstClr>
                  </a:outerShdw>
                </a:effectLst>
              </a:defRPr>
            </a:lvl1pPr>
          </a:lstStyle>
          <a:p>
            <a:pPr algn="ctr"/>
            <a:r>
              <a:rPr lang="en-US">
                <a:solidFill>
                  <a:srgbClr val="FFFFFF"/>
                </a:solidFill>
                <a:effectLst>
                  <a:outerShdw blurRad="38100" dist="38100" dir="2700000" algn="tl">
                    <a:srgbClr val="000000">
                      <a:alpha val="43137"/>
                    </a:srgbClr>
                  </a:outerShdw>
                </a:effectLst>
                <a:cs typeface="Segoe UI" panose="020B0502040204020203" pitchFamily="34" charset="0"/>
              </a:rPr>
              <a:t>Click to edit Master title style</a:t>
            </a:r>
            <a:endParaRPr lang="en-US" dirty="0">
              <a:solidFill>
                <a:srgbClr val="FFFFFF"/>
              </a:solidFill>
              <a:effectLst>
                <a:outerShdw blurRad="38100" dist="38100" dir="2700000" algn="tl">
                  <a:srgbClr val="000000">
                    <a:alpha val="43137"/>
                  </a:srgbClr>
                </a:outerShdw>
              </a:effectLst>
              <a:cs typeface="Segoe UI" panose="020B0502040204020203" pitchFamily="34" charset="0"/>
            </a:endParaRPr>
          </a:p>
        </p:txBody>
      </p:sp>
      <p:sp>
        <p:nvSpPr>
          <p:cNvPr id="20" name="Text Placeholder 23">
            <a:extLst>
              <a:ext uri="{FF2B5EF4-FFF2-40B4-BE49-F238E27FC236}">
                <a16:creationId xmlns:a16="http://schemas.microsoft.com/office/drawing/2014/main" id="{FCFF65AC-D857-44D4-8C75-42685EEC828C}"/>
              </a:ext>
            </a:extLst>
          </p:cNvPr>
          <p:cNvSpPr>
            <a:spLocks noGrp="1"/>
          </p:cNvSpPr>
          <p:nvPr>
            <p:ph type="body" sz="quarter" idx="13" hasCustomPrompt="1"/>
          </p:nvPr>
        </p:nvSpPr>
        <p:spPr>
          <a:xfrm>
            <a:off x="1001992" y="2346854"/>
            <a:ext cx="3303394"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1" name="Text Placeholder 25">
            <a:extLst>
              <a:ext uri="{FF2B5EF4-FFF2-40B4-BE49-F238E27FC236}">
                <a16:creationId xmlns:a16="http://schemas.microsoft.com/office/drawing/2014/main" id="{CBC02743-732C-4B86-AB3D-5C05A02D0D11}"/>
              </a:ext>
            </a:extLst>
          </p:cNvPr>
          <p:cNvSpPr>
            <a:spLocks noGrp="1"/>
          </p:cNvSpPr>
          <p:nvPr>
            <p:ph type="body" sz="quarter" idx="14" hasCustomPrompt="1"/>
          </p:nvPr>
        </p:nvSpPr>
        <p:spPr>
          <a:xfrm>
            <a:off x="1001641" y="2899269"/>
            <a:ext cx="3303659"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32" name="Text Placeholder 23">
            <a:extLst>
              <a:ext uri="{FF2B5EF4-FFF2-40B4-BE49-F238E27FC236}">
                <a16:creationId xmlns:a16="http://schemas.microsoft.com/office/drawing/2014/main" id="{01F8B39A-529F-4E49-AE13-52EC4704DEB0}"/>
              </a:ext>
            </a:extLst>
          </p:cNvPr>
          <p:cNvSpPr>
            <a:spLocks noGrp="1"/>
          </p:cNvSpPr>
          <p:nvPr>
            <p:ph type="body" sz="quarter" idx="15" hasCustomPrompt="1"/>
          </p:nvPr>
        </p:nvSpPr>
        <p:spPr>
          <a:xfrm>
            <a:off x="4453829" y="2346854"/>
            <a:ext cx="3303394"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33" name="Text Placeholder 25">
            <a:extLst>
              <a:ext uri="{FF2B5EF4-FFF2-40B4-BE49-F238E27FC236}">
                <a16:creationId xmlns:a16="http://schemas.microsoft.com/office/drawing/2014/main" id="{2A6AE7B0-4281-44CE-83E8-FF70EB548ACA}"/>
              </a:ext>
            </a:extLst>
          </p:cNvPr>
          <p:cNvSpPr>
            <a:spLocks noGrp="1"/>
          </p:cNvSpPr>
          <p:nvPr>
            <p:ph type="body" sz="quarter" idx="16" hasCustomPrompt="1"/>
          </p:nvPr>
        </p:nvSpPr>
        <p:spPr>
          <a:xfrm>
            <a:off x="4453478" y="2899269"/>
            <a:ext cx="3303659"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34" name="Text Placeholder 23">
            <a:extLst>
              <a:ext uri="{FF2B5EF4-FFF2-40B4-BE49-F238E27FC236}">
                <a16:creationId xmlns:a16="http://schemas.microsoft.com/office/drawing/2014/main" id="{9D1E92C6-323C-467F-8117-84624685E70D}"/>
              </a:ext>
            </a:extLst>
          </p:cNvPr>
          <p:cNvSpPr>
            <a:spLocks noGrp="1"/>
          </p:cNvSpPr>
          <p:nvPr>
            <p:ph type="body" sz="quarter" idx="17" hasCustomPrompt="1"/>
          </p:nvPr>
        </p:nvSpPr>
        <p:spPr>
          <a:xfrm>
            <a:off x="7906017" y="2333139"/>
            <a:ext cx="3303394"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35" name="Text Placeholder 25">
            <a:extLst>
              <a:ext uri="{FF2B5EF4-FFF2-40B4-BE49-F238E27FC236}">
                <a16:creationId xmlns:a16="http://schemas.microsoft.com/office/drawing/2014/main" id="{E292D7CF-B506-4D5A-9747-949D5607895B}"/>
              </a:ext>
            </a:extLst>
          </p:cNvPr>
          <p:cNvSpPr>
            <a:spLocks noGrp="1"/>
          </p:cNvSpPr>
          <p:nvPr>
            <p:ph type="body" sz="quarter" idx="18" hasCustomPrompt="1"/>
          </p:nvPr>
        </p:nvSpPr>
        <p:spPr>
          <a:xfrm>
            <a:off x="7905666" y="2885554"/>
            <a:ext cx="3303659"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17" name="Date Placeholder 4">
            <a:extLst>
              <a:ext uri="{FF2B5EF4-FFF2-40B4-BE49-F238E27FC236}">
                <a16:creationId xmlns:a16="http://schemas.microsoft.com/office/drawing/2014/main" id="{39C4FF29-BCBF-4D15-B2D8-AE2E1F3891F7}"/>
              </a:ext>
            </a:extLst>
          </p:cNvPr>
          <p:cNvSpPr>
            <a:spLocks noGrp="1"/>
          </p:cNvSpPr>
          <p:nvPr>
            <p:ph type="dt" sz="half" idx="10"/>
          </p:nvPr>
        </p:nvSpPr>
        <p:spPr>
          <a:xfrm>
            <a:off x="8382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2/2/20XX</a:t>
            </a:r>
            <a:endParaRPr lang="en-US" dirty="0"/>
          </a:p>
        </p:txBody>
      </p:sp>
      <p:sp>
        <p:nvSpPr>
          <p:cNvPr id="18" name="Footer Placeholder 5">
            <a:extLst>
              <a:ext uri="{FF2B5EF4-FFF2-40B4-BE49-F238E27FC236}">
                <a16:creationId xmlns:a16="http://schemas.microsoft.com/office/drawing/2014/main" id="{308F6E4A-924F-4513-8E2C-B2815410DE94}"/>
              </a:ext>
            </a:extLst>
          </p:cNvPr>
          <p:cNvSpPr>
            <a:spLocks noGrp="1"/>
          </p:cNvSpPr>
          <p:nvPr>
            <p:ph type="ftr" sz="quarter" idx="11"/>
          </p:nvPr>
        </p:nvSpPr>
        <p:spPr>
          <a:xfrm>
            <a:off x="4038600" y="6400800"/>
            <a:ext cx="41148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19" name="Slide Number Placeholder 6">
            <a:extLst>
              <a:ext uri="{FF2B5EF4-FFF2-40B4-BE49-F238E27FC236}">
                <a16:creationId xmlns:a16="http://schemas.microsoft.com/office/drawing/2014/main" id="{54E5349C-86B2-431A-A9BA-60665D1797BD}"/>
              </a:ext>
            </a:extLst>
          </p:cNvPr>
          <p:cNvSpPr>
            <a:spLocks noGrp="1"/>
          </p:cNvSpPr>
          <p:nvPr>
            <p:ph type="sldNum" sz="quarter" idx="12"/>
          </p:nvPr>
        </p:nvSpPr>
        <p:spPr>
          <a:xfrm>
            <a:off x="86106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4212544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7E5D41C-AF53-4BB3-B90C-55B007BC4CDE}"/>
              </a:ext>
            </a:extLst>
          </p:cNvPr>
          <p:cNvSpPr>
            <a:spLocks noGrp="1"/>
          </p:cNvSpPr>
          <p:nvPr>
            <p:ph type="title"/>
          </p:nvPr>
        </p:nvSpPr>
        <p:spPr>
          <a:xfrm>
            <a:off x="580403" y="4038599"/>
            <a:ext cx="4715498" cy="2235494"/>
          </a:xfrm>
        </p:spPr>
        <p:txBody>
          <a:bodyPr anchor="ctr">
            <a:normAutofit/>
          </a:bodyPr>
          <a:lstStyle/>
          <a:p>
            <a:r>
              <a:rPr lang="en-US">
                <a:latin typeface="Aller" panose="020B0603020203020204" pitchFamily="34" charset="0"/>
                <a:cs typeface="Segoe UI" panose="020B0502040204020203" pitchFamily="34" charset="0"/>
              </a:rPr>
              <a:t>Click to edit Master title style</a:t>
            </a:r>
            <a:endParaRPr lang="en-US" dirty="0">
              <a:latin typeface="Aller" panose="020B0603020203020204" pitchFamily="34" charset="0"/>
              <a:cs typeface="Segoe UI" panose="020B0502040204020203" pitchFamily="34" charset="0"/>
            </a:endParaRPr>
          </a:p>
        </p:txBody>
      </p:sp>
      <p:sp>
        <p:nvSpPr>
          <p:cNvPr id="15" name="Picture Placeholder 14">
            <a:extLst>
              <a:ext uri="{FF2B5EF4-FFF2-40B4-BE49-F238E27FC236}">
                <a16:creationId xmlns:a16="http://schemas.microsoft.com/office/drawing/2014/main" id="{2F6A086D-145E-4C1B-B127-20F3EB745519}"/>
              </a:ext>
            </a:extLst>
          </p:cNvPr>
          <p:cNvSpPr>
            <a:spLocks noGrp="1"/>
          </p:cNvSpPr>
          <p:nvPr>
            <p:ph type="pic" sz="quarter" idx="14" hasCustomPrompt="1"/>
          </p:nvPr>
        </p:nvSpPr>
        <p:spPr>
          <a:xfrm>
            <a:off x="581025" y="533400"/>
            <a:ext cx="3628551" cy="3297238"/>
          </a:xfrm>
          <a:custGeom>
            <a:avLst/>
            <a:gdLst>
              <a:gd name="connsiteX0" fmla="*/ 318559 w 3628551"/>
              <a:gd name="connsiteY0" fmla="*/ 1414022 h 3297238"/>
              <a:gd name="connsiteX1" fmla="*/ 187729 w 3628551"/>
              <a:gd name="connsiteY1" fmla="*/ 1544852 h 3297238"/>
              <a:gd name="connsiteX2" fmla="*/ 318559 w 3628551"/>
              <a:gd name="connsiteY2" fmla="*/ 1675682 h 3297238"/>
              <a:gd name="connsiteX3" fmla="*/ 449389 w 3628551"/>
              <a:gd name="connsiteY3" fmla="*/ 1544852 h 3297238"/>
              <a:gd name="connsiteX4" fmla="*/ 318559 w 3628551"/>
              <a:gd name="connsiteY4" fmla="*/ 1414022 h 3297238"/>
              <a:gd name="connsiteX5" fmla="*/ 0 w 3628551"/>
              <a:gd name="connsiteY5" fmla="*/ 0 h 3297238"/>
              <a:gd name="connsiteX6" fmla="*/ 3628551 w 3628551"/>
              <a:gd name="connsiteY6" fmla="*/ 0 h 3297238"/>
              <a:gd name="connsiteX7" fmla="*/ 3628551 w 3628551"/>
              <a:gd name="connsiteY7" fmla="*/ 3297238 h 3297238"/>
              <a:gd name="connsiteX8" fmla="*/ 0 w 3628551"/>
              <a:gd name="connsiteY8" fmla="*/ 3297238 h 3297238"/>
              <a:gd name="connsiteX9" fmla="*/ 0 w 3628551"/>
              <a:gd name="connsiteY9" fmla="*/ 1060944 h 3297238"/>
              <a:gd name="connsiteX10" fmla="*/ 93526 w 3628551"/>
              <a:gd name="connsiteY10" fmla="*/ 1154470 h 3297238"/>
              <a:gd name="connsiteX11" fmla="*/ 185334 w 3628551"/>
              <a:gd name="connsiteY11" fmla="*/ 1152160 h 3297238"/>
              <a:gd name="connsiteX12" fmla="*/ 187645 w 3628551"/>
              <a:gd name="connsiteY12" fmla="*/ 1060352 h 3297238"/>
              <a:gd name="connsiteX13" fmla="*/ 31028 w 3628551"/>
              <a:gd name="connsiteY13" fmla="*/ 903736 h 3297238"/>
              <a:gd name="connsiteX14" fmla="*/ 195727 w 3628551"/>
              <a:gd name="connsiteY14" fmla="*/ 739037 h 3297238"/>
              <a:gd name="connsiteX15" fmla="*/ 198037 w 3628551"/>
              <a:gd name="connsiteY15" fmla="*/ 647229 h 3297238"/>
              <a:gd name="connsiteX16" fmla="*/ 106229 w 3628551"/>
              <a:gd name="connsiteY16" fmla="*/ 649539 h 3297238"/>
              <a:gd name="connsiteX17" fmla="*/ 0 w 3628551"/>
              <a:gd name="connsiteY17" fmla="*/ 755768 h 329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628551" h="3297238">
                <a:moveTo>
                  <a:pt x="318559" y="1414022"/>
                </a:moveTo>
                <a:cubicBezTo>
                  <a:pt x="246304" y="1414022"/>
                  <a:pt x="187729" y="1472597"/>
                  <a:pt x="187729" y="1544852"/>
                </a:cubicBezTo>
                <a:cubicBezTo>
                  <a:pt x="187729" y="1617107"/>
                  <a:pt x="246304" y="1675682"/>
                  <a:pt x="318559" y="1675682"/>
                </a:cubicBezTo>
                <a:cubicBezTo>
                  <a:pt x="390814" y="1675682"/>
                  <a:pt x="449389" y="1617107"/>
                  <a:pt x="449389" y="1544852"/>
                </a:cubicBezTo>
                <a:cubicBezTo>
                  <a:pt x="449389" y="1472597"/>
                  <a:pt x="390814" y="1414022"/>
                  <a:pt x="318559" y="1414022"/>
                </a:cubicBezTo>
                <a:close/>
                <a:moveTo>
                  <a:pt x="0" y="0"/>
                </a:moveTo>
                <a:lnTo>
                  <a:pt x="3628551" y="0"/>
                </a:lnTo>
                <a:lnTo>
                  <a:pt x="3628551" y="3297238"/>
                </a:lnTo>
                <a:lnTo>
                  <a:pt x="0" y="3297238"/>
                </a:lnTo>
                <a:lnTo>
                  <a:pt x="0" y="1060944"/>
                </a:lnTo>
                <a:lnTo>
                  <a:pt x="93526" y="1154470"/>
                </a:lnTo>
                <a:cubicBezTo>
                  <a:pt x="118240" y="1179184"/>
                  <a:pt x="159345" y="1178149"/>
                  <a:pt x="185334" y="1152160"/>
                </a:cubicBezTo>
                <a:cubicBezTo>
                  <a:pt x="211324" y="1126171"/>
                  <a:pt x="212361" y="1085068"/>
                  <a:pt x="187645" y="1060352"/>
                </a:cubicBezTo>
                <a:lnTo>
                  <a:pt x="31028" y="903736"/>
                </a:lnTo>
                <a:lnTo>
                  <a:pt x="195727" y="739037"/>
                </a:lnTo>
                <a:cubicBezTo>
                  <a:pt x="221716" y="713048"/>
                  <a:pt x="222754" y="671945"/>
                  <a:pt x="198037" y="647229"/>
                </a:cubicBezTo>
                <a:cubicBezTo>
                  <a:pt x="173324" y="622515"/>
                  <a:pt x="132218" y="623550"/>
                  <a:pt x="106229" y="649539"/>
                </a:cubicBezTo>
                <a:lnTo>
                  <a:pt x="0" y="755768"/>
                </a:lnTo>
                <a:close/>
              </a:path>
            </a:pathLst>
          </a:custGeom>
        </p:spPr>
        <p:txBody>
          <a:bodyPr wrap="square">
            <a:noAutofit/>
          </a:bodyPr>
          <a:lstStyle>
            <a:lvl1pPr marL="0" indent="0" algn="ctr">
              <a:buNone/>
              <a:defRPr sz="2000"/>
            </a:lvl1pPr>
          </a:lstStyle>
          <a:p>
            <a:r>
              <a:rPr lang="en-US" dirty="0"/>
              <a:t>Click to add photo</a:t>
            </a:r>
          </a:p>
        </p:txBody>
      </p:sp>
      <p:sp>
        <p:nvSpPr>
          <p:cNvPr id="32" name="Picture Placeholder 27">
            <a:extLst>
              <a:ext uri="{FF2B5EF4-FFF2-40B4-BE49-F238E27FC236}">
                <a16:creationId xmlns:a16="http://schemas.microsoft.com/office/drawing/2014/main" id="{7F0E1CD0-7716-4ECA-95A0-1DAD5D7BB0E4}"/>
              </a:ext>
            </a:extLst>
          </p:cNvPr>
          <p:cNvSpPr>
            <a:spLocks noGrp="1"/>
          </p:cNvSpPr>
          <p:nvPr>
            <p:ph type="pic" sz="quarter" idx="15" hasCustomPrompt="1"/>
          </p:nvPr>
        </p:nvSpPr>
        <p:spPr>
          <a:xfrm>
            <a:off x="4291941" y="533400"/>
            <a:ext cx="3663496" cy="3297238"/>
          </a:xfrm>
        </p:spPr>
        <p:txBody>
          <a:bodyPr>
            <a:normAutofit/>
          </a:bodyPr>
          <a:lstStyle>
            <a:lvl1pPr marL="0" indent="0" algn="ctr">
              <a:buNone/>
              <a:defRPr sz="2000"/>
            </a:lvl1pPr>
          </a:lstStyle>
          <a:p>
            <a:r>
              <a:rPr lang="en-US" dirty="0"/>
              <a:t>Click to add photo</a:t>
            </a:r>
          </a:p>
        </p:txBody>
      </p:sp>
      <p:sp>
        <p:nvSpPr>
          <p:cNvPr id="33" name="Picture Placeholder 29">
            <a:extLst>
              <a:ext uri="{FF2B5EF4-FFF2-40B4-BE49-F238E27FC236}">
                <a16:creationId xmlns:a16="http://schemas.microsoft.com/office/drawing/2014/main" id="{DA591C55-F69F-4200-828A-2D6335F0513A}"/>
              </a:ext>
            </a:extLst>
          </p:cNvPr>
          <p:cNvSpPr>
            <a:spLocks noGrp="1"/>
          </p:cNvSpPr>
          <p:nvPr>
            <p:ph type="pic" sz="quarter" idx="16" hasCustomPrompt="1"/>
          </p:nvPr>
        </p:nvSpPr>
        <p:spPr>
          <a:xfrm>
            <a:off x="8032564" y="533400"/>
            <a:ext cx="3653023" cy="3297238"/>
          </a:xfrm>
        </p:spPr>
        <p:txBody>
          <a:bodyPr>
            <a:normAutofit/>
          </a:bodyPr>
          <a:lstStyle>
            <a:lvl1pPr marL="0" indent="0" algn="ctr">
              <a:buNone/>
              <a:defRPr sz="2000"/>
            </a:lvl1pPr>
          </a:lstStyle>
          <a:p>
            <a:r>
              <a:rPr lang="en-US" dirty="0"/>
              <a:t>Click to add photo</a:t>
            </a:r>
          </a:p>
        </p:txBody>
      </p:sp>
      <p:sp>
        <p:nvSpPr>
          <p:cNvPr id="24" name="Text Placeholder 21">
            <a:extLst>
              <a:ext uri="{FF2B5EF4-FFF2-40B4-BE49-F238E27FC236}">
                <a16:creationId xmlns:a16="http://schemas.microsoft.com/office/drawing/2014/main" id="{6A0E906F-C44E-4A99-AFF8-D3402964E5A0}"/>
              </a:ext>
            </a:extLst>
          </p:cNvPr>
          <p:cNvSpPr>
            <a:spLocks noGrp="1"/>
          </p:cNvSpPr>
          <p:nvPr>
            <p:ph type="body" sz="quarter" idx="13" hasCustomPrompt="1"/>
          </p:nvPr>
        </p:nvSpPr>
        <p:spPr>
          <a:xfrm>
            <a:off x="5486400" y="4038600"/>
            <a:ext cx="6199189" cy="2235200"/>
          </a:xfrm>
        </p:spPr>
        <p:txBody>
          <a:bodyPr anchor="ctr">
            <a:normAutofit/>
          </a:bodyPr>
          <a:lstStyle>
            <a:lvl1pPr marL="0" indent="0">
              <a:lnSpc>
                <a:spcPct val="120000"/>
              </a:lnSpc>
              <a:buNone/>
              <a:defRPr sz="1800"/>
            </a:lvl1pPr>
          </a:lstStyle>
          <a:p>
            <a:pPr lvl="0"/>
            <a:r>
              <a:rPr lang="en-US" dirty="0"/>
              <a:t>Click to add text</a:t>
            </a:r>
          </a:p>
        </p:txBody>
      </p:sp>
      <p:sp>
        <p:nvSpPr>
          <p:cNvPr id="18" name="Date Placeholder 4">
            <a:extLst>
              <a:ext uri="{FF2B5EF4-FFF2-40B4-BE49-F238E27FC236}">
                <a16:creationId xmlns:a16="http://schemas.microsoft.com/office/drawing/2014/main" id="{0F951813-3955-4553-A366-5835C924A092}"/>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9" name="Footer Placeholder 5">
            <a:extLst>
              <a:ext uri="{FF2B5EF4-FFF2-40B4-BE49-F238E27FC236}">
                <a16:creationId xmlns:a16="http://schemas.microsoft.com/office/drawing/2014/main" id="{B1F7E77F-0625-469F-B5F7-157B7B0564F8}"/>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0" name="Slide Number Placeholder 6">
            <a:extLst>
              <a:ext uri="{FF2B5EF4-FFF2-40B4-BE49-F238E27FC236}">
                <a16:creationId xmlns:a16="http://schemas.microsoft.com/office/drawing/2014/main" id="{C84C6DAD-05C6-4F35-8750-E504AD54AA70}"/>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Text Placeholder 2">
            <a:extLst>
              <a:ext uri="{FF2B5EF4-FFF2-40B4-BE49-F238E27FC236}">
                <a16:creationId xmlns:a16="http://schemas.microsoft.com/office/drawing/2014/main" id="{DF0A57B7-7651-4DB0-ACED-9BDE318828E4}"/>
              </a:ext>
            </a:extLst>
          </p:cNvPr>
          <p:cNvSpPr>
            <a:spLocks noGrp="1"/>
          </p:cNvSpPr>
          <p:nvPr userDrawn="1">
            <p:ph type="body" sz="quarter" idx="17" hasCustomPrompt="1"/>
          </p:nvPr>
        </p:nvSpPr>
        <p:spPr>
          <a:xfrm>
            <a:off x="768350" y="1944688"/>
            <a:ext cx="256827" cy="261937"/>
          </a:xfrm>
          <a:prstGeom prst="ellipse">
            <a:avLst/>
          </a:prstGeom>
          <a:solidFill>
            <a:schemeClr val="bg1"/>
          </a:solidFill>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lIns="0" tIns="0" rIns="0" bIns="0" rtlCol="0" anchor="ctr">
            <a:noAutofit/>
          </a:bodyPr>
          <a:lstStyle>
            <a:lvl1pPr marL="0" indent="0" algn="ctr">
              <a:spcBef>
                <a:spcPts val="0"/>
              </a:spcBef>
              <a:buNone/>
              <a:defRPr lang="en-US" sz="800" dirty="0">
                <a:solidFill>
                  <a:schemeClr val="bg1"/>
                </a:solidFill>
              </a:defRPr>
            </a:lvl1pPr>
          </a:lstStyle>
          <a:p>
            <a:pPr marL="0" lvl="0"/>
            <a:r>
              <a:rPr lang="en-US" dirty="0"/>
              <a:t>X</a:t>
            </a:r>
          </a:p>
        </p:txBody>
      </p:sp>
      <p:sp>
        <p:nvSpPr>
          <p:cNvPr id="28" name="Text Placeholder 27">
            <a:extLst>
              <a:ext uri="{FF2B5EF4-FFF2-40B4-BE49-F238E27FC236}">
                <a16:creationId xmlns:a16="http://schemas.microsoft.com/office/drawing/2014/main" id="{5A62BA73-D580-45D8-8B0F-D2BBC0B5823F}"/>
              </a:ext>
            </a:extLst>
          </p:cNvPr>
          <p:cNvSpPr>
            <a:spLocks noGrp="1"/>
          </p:cNvSpPr>
          <p:nvPr>
            <p:ph type="body" sz="quarter" idx="19" hasCustomPrompt="1"/>
          </p:nvPr>
        </p:nvSpPr>
        <p:spPr>
          <a:xfrm rot="18893241">
            <a:off x="153842" y="1083887"/>
            <a:ext cx="731521" cy="707965"/>
          </a:xfrm>
          <a:custGeom>
            <a:avLst/>
            <a:gdLst>
              <a:gd name="connsiteX0" fmla="*/ 713237 w 731521"/>
              <a:gd name="connsiteY0" fmla="*/ 308718 h 707965"/>
              <a:gd name="connsiteX1" fmla="*/ 731521 w 731521"/>
              <a:gd name="connsiteY1" fmla="*/ 352774 h 707965"/>
              <a:gd name="connsiteX2" fmla="*/ 669242 w 731521"/>
              <a:gd name="connsiteY2" fmla="*/ 415141 h 707965"/>
              <a:gd name="connsiteX3" fmla="*/ 428024 w 731521"/>
              <a:gd name="connsiteY3" fmla="*/ 415309 h 707965"/>
              <a:gd name="connsiteX4" fmla="*/ 428024 w 731521"/>
              <a:gd name="connsiteY4" fmla="*/ 645642 h 707965"/>
              <a:gd name="connsiteX5" fmla="*/ 365701 w 731521"/>
              <a:gd name="connsiteY5" fmla="*/ 707965 h 707965"/>
              <a:gd name="connsiteX6" fmla="*/ 365702 w 731521"/>
              <a:gd name="connsiteY6" fmla="*/ 707964 h 707965"/>
              <a:gd name="connsiteX7" fmla="*/ 303379 w 731521"/>
              <a:gd name="connsiteY7" fmla="*/ 645641 h 707965"/>
              <a:gd name="connsiteX8" fmla="*/ 303379 w 731521"/>
              <a:gd name="connsiteY8" fmla="*/ 415395 h 707965"/>
              <a:gd name="connsiteX9" fmla="*/ 62367 w 731521"/>
              <a:gd name="connsiteY9" fmla="*/ 415563 h 707965"/>
              <a:gd name="connsiteX10" fmla="*/ 0 w 731521"/>
              <a:gd name="connsiteY10" fmla="*/ 353284 h 707965"/>
              <a:gd name="connsiteX11" fmla="*/ 1 w 731521"/>
              <a:gd name="connsiteY11" fmla="*/ 353285 h 707965"/>
              <a:gd name="connsiteX12" fmla="*/ 62281 w 731521"/>
              <a:gd name="connsiteY12" fmla="*/ 290918 h 707965"/>
              <a:gd name="connsiteX13" fmla="*/ 303379 w 731521"/>
              <a:gd name="connsiteY13" fmla="*/ 290750 h 707965"/>
              <a:gd name="connsiteX14" fmla="*/ 303379 w 731521"/>
              <a:gd name="connsiteY14" fmla="*/ 62323 h 707965"/>
              <a:gd name="connsiteX15" fmla="*/ 365702 w 731521"/>
              <a:gd name="connsiteY15" fmla="*/ 0 h 707965"/>
              <a:gd name="connsiteX16" fmla="*/ 428025 w 731521"/>
              <a:gd name="connsiteY16" fmla="*/ 62323 h 707965"/>
              <a:gd name="connsiteX17" fmla="*/ 428025 w 731521"/>
              <a:gd name="connsiteY17" fmla="*/ 290663 h 707965"/>
              <a:gd name="connsiteX18" fmla="*/ 669155 w 731521"/>
              <a:gd name="connsiteY18" fmla="*/ 290495 h 707965"/>
              <a:gd name="connsiteX19" fmla="*/ 713237 w 731521"/>
              <a:gd name="connsiteY19" fmla="*/ 308718 h 707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1521" h="707965">
                <a:moveTo>
                  <a:pt x="713237" y="308718"/>
                </a:moveTo>
                <a:cubicBezTo>
                  <a:pt x="724523" y="319988"/>
                  <a:pt x="731509" y="335564"/>
                  <a:pt x="731521" y="352774"/>
                </a:cubicBezTo>
                <a:cubicBezTo>
                  <a:pt x="731545" y="387194"/>
                  <a:pt x="703662" y="415117"/>
                  <a:pt x="669242" y="415141"/>
                </a:cubicBezTo>
                <a:lnTo>
                  <a:pt x="428024" y="415309"/>
                </a:lnTo>
                <a:lnTo>
                  <a:pt x="428024" y="645642"/>
                </a:lnTo>
                <a:cubicBezTo>
                  <a:pt x="428024" y="680062"/>
                  <a:pt x="400121" y="707965"/>
                  <a:pt x="365701" y="707965"/>
                </a:cubicBezTo>
                <a:lnTo>
                  <a:pt x="365702" y="707964"/>
                </a:lnTo>
                <a:cubicBezTo>
                  <a:pt x="331282" y="707964"/>
                  <a:pt x="303379" y="680061"/>
                  <a:pt x="303379" y="645641"/>
                </a:cubicBezTo>
                <a:lnTo>
                  <a:pt x="303379" y="415395"/>
                </a:lnTo>
                <a:lnTo>
                  <a:pt x="62367" y="415563"/>
                </a:lnTo>
                <a:cubicBezTo>
                  <a:pt x="27947" y="415587"/>
                  <a:pt x="24" y="387704"/>
                  <a:pt x="0" y="353284"/>
                </a:cubicBezTo>
                <a:lnTo>
                  <a:pt x="1" y="353285"/>
                </a:lnTo>
                <a:cubicBezTo>
                  <a:pt x="-23" y="318865"/>
                  <a:pt x="27861" y="290942"/>
                  <a:pt x="62281" y="290918"/>
                </a:cubicBezTo>
                <a:lnTo>
                  <a:pt x="303379" y="290750"/>
                </a:lnTo>
                <a:lnTo>
                  <a:pt x="303379" y="62323"/>
                </a:lnTo>
                <a:cubicBezTo>
                  <a:pt x="303379" y="27903"/>
                  <a:pt x="331282" y="0"/>
                  <a:pt x="365702" y="0"/>
                </a:cubicBezTo>
                <a:cubicBezTo>
                  <a:pt x="400122" y="0"/>
                  <a:pt x="428025" y="27903"/>
                  <a:pt x="428025" y="62323"/>
                </a:cubicBezTo>
                <a:lnTo>
                  <a:pt x="428025" y="290663"/>
                </a:lnTo>
                <a:lnTo>
                  <a:pt x="669155" y="290495"/>
                </a:lnTo>
                <a:cubicBezTo>
                  <a:pt x="686365" y="290483"/>
                  <a:pt x="701950" y="297448"/>
                  <a:pt x="713237" y="308718"/>
                </a:cubicBezTo>
                <a:close/>
              </a:path>
            </a:pathLst>
          </a:custGeom>
          <a:solidFill>
            <a:schemeClr val="bg1"/>
          </a:solidFill>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vert="horz" lIns="0" tIns="0" rIns="0" bIns="0" rtlCol="0" anchor="ctr">
            <a:noAutofit/>
          </a:bodyPr>
          <a:lstStyle>
            <a:lvl1pPr marL="0" indent="0">
              <a:buNone/>
              <a:defRPr lang="en-US" sz="800" dirty="0">
                <a:solidFill>
                  <a:schemeClr val="bg1"/>
                </a:solidFill>
              </a:defRPr>
            </a:lvl1pPr>
          </a:lstStyle>
          <a:p>
            <a:pPr marL="228600" lvl="0" indent="-228600" algn="ctr">
              <a:spcBef>
                <a:spcPts val="0"/>
              </a:spcBef>
            </a:pPr>
            <a:r>
              <a:rPr lang="en-US" dirty="0"/>
              <a:t>X</a:t>
            </a:r>
          </a:p>
        </p:txBody>
      </p:sp>
    </p:spTree>
    <p:extLst>
      <p:ext uri="{BB962C8B-B14F-4D97-AF65-F5344CB8AC3E}">
        <p14:creationId xmlns:p14="http://schemas.microsoft.com/office/powerpoint/2010/main" val="2217219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useBgFill="1">
        <p:nvSpPr>
          <p:cNvPr id="9" name="Oval 8">
            <a:extLst>
              <a:ext uri="{FF2B5EF4-FFF2-40B4-BE49-F238E27FC236}">
                <a16:creationId xmlns:a16="http://schemas.microsoft.com/office/drawing/2014/main" id="{CE03E97F-76F9-45EC-AE80-C1D5F8B5A142}"/>
              </a:ext>
              <a:ext uri="{C183D7F6-B498-43B3-948B-1728B52AA6E4}">
                <adec:decorative xmlns:adec="http://schemas.microsoft.com/office/drawing/2017/decorative" val="1"/>
              </a:ext>
            </a:extLst>
          </p:cNvPr>
          <p:cNvSpPr/>
          <p:nvPr userDrawn="1"/>
        </p:nvSpPr>
        <p:spPr>
          <a:xfrm rot="10800000">
            <a:off x="2422250" y="1219200"/>
            <a:ext cx="373689" cy="373689"/>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0" name="Graphic 10">
            <a:extLst>
              <a:ext uri="{FF2B5EF4-FFF2-40B4-BE49-F238E27FC236}">
                <a16:creationId xmlns:a16="http://schemas.microsoft.com/office/drawing/2014/main" id="{C3FCAC5B-085B-4039-869E-017D5522AAF5}"/>
              </a:ext>
              <a:ext uri="{C183D7F6-B498-43B3-948B-1728B52AA6E4}">
                <adec:decorative xmlns:adec="http://schemas.microsoft.com/office/drawing/2017/decorative" val="1"/>
              </a:ext>
            </a:extLst>
          </p:cNvPr>
          <p:cNvSpPr/>
          <p:nvPr userDrawn="1"/>
        </p:nvSpPr>
        <p:spPr>
          <a:xfrm rot="2700000">
            <a:off x="145890" y="28456"/>
            <a:ext cx="1977027" cy="197702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p:nvSpPr>
          <p:cNvPr id="11" name="Title 1">
            <a:extLst>
              <a:ext uri="{FF2B5EF4-FFF2-40B4-BE49-F238E27FC236}">
                <a16:creationId xmlns:a16="http://schemas.microsoft.com/office/drawing/2014/main" id="{5BA51163-2B3E-42EC-9F43-B0BBBAB574B7}"/>
              </a:ext>
            </a:extLst>
          </p:cNvPr>
          <p:cNvSpPr>
            <a:spLocks noGrp="1"/>
          </p:cNvSpPr>
          <p:nvPr>
            <p:ph type="ctrTitle"/>
          </p:nvPr>
        </p:nvSpPr>
        <p:spPr>
          <a:xfrm>
            <a:off x="485634" y="728905"/>
            <a:ext cx="5893683" cy="3184274"/>
          </a:xfrm>
        </p:spPr>
        <p:txBody>
          <a:bodyPr anchor="b">
            <a:normAutofit/>
          </a:bodyPr>
          <a:lstStyle/>
          <a:p>
            <a:pPr algn="l"/>
            <a:r>
              <a:rPr lang="en-US" sz="5400"/>
              <a:t>Click to edit Master title style</a:t>
            </a:r>
            <a:endParaRPr lang="en-US" sz="5400" dirty="0"/>
          </a:p>
        </p:txBody>
      </p:sp>
      <p:sp>
        <p:nvSpPr>
          <p:cNvPr id="3" name="Text Placeholder 2">
            <a:extLst>
              <a:ext uri="{FF2B5EF4-FFF2-40B4-BE49-F238E27FC236}">
                <a16:creationId xmlns:a16="http://schemas.microsoft.com/office/drawing/2014/main" id="{B7A0A2EA-07DC-44D9-B650-F1F2DC25B0F7}"/>
              </a:ext>
            </a:extLst>
          </p:cNvPr>
          <p:cNvSpPr>
            <a:spLocks noGrp="1"/>
          </p:cNvSpPr>
          <p:nvPr>
            <p:ph type="body" sz="quarter" idx="14" hasCustomPrompt="1"/>
          </p:nvPr>
        </p:nvSpPr>
        <p:spPr>
          <a:xfrm>
            <a:off x="452754" y="4092681"/>
            <a:ext cx="5926564" cy="2500206"/>
          </a:xfrm>
        </p:spPr>
        <p:txBody>
          <a:bodyPr>
            <a:normAutofit/>
          </a:bodyPr>
          <a:lstStyle>
            <a:lvl1pPr>
              <a:lnSpc>
                <a:spcPct val="100000"/>
              </a:lnSpc>
              <a:buClr>
                <a:schemeClr val="accent6"/>
              </a:buClr>
              <a:defRPr sz="2400"/>
            </a:lvl1pPr>
            <a:lvl2pPr>
              <a:defRPr sz="2400"/>
            </a:lvl2pPr>
            <a:lvl3pPr>
              <a:defRPr sz="2400"/>
            </a:lvl3pPr>
            <a:lvl4pPr>
              <a:defRPr sz="2400"/>
            </a:lvl4pPr>
            <a:lvl5pPr>
              <a:defRPr sz="2400"/>
            </a:lvl5pPr>
          </a:lstStyle>
          <a:p>
            <a:pPr lvl="0"/>
            <a:r>
              <a:rPr lang="en-US" dirty="0"/>
              <a:t>Click to add subtitle</a:t>
            </a:r>
          </a:p>
        </p:txBody>
      </p:sp>
      <p:sp>
        <p:nvSpPr>
          <p:cNvPr id="15" name="Date Placeholder 10">
            <a:extLst>
              <a:ext uri="{FF2B5EF4-FFF2-40B4-BE49-F238E27FC236}">
                <a16:creationId xmlns:a16="http://schemas.microsoft.com/office/drawing/2014/main" id="{79CBD6DC-50A5-42AC-B06C-16CD14A3EF40}"/>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6" name="Footer Placeholder 11">
            <a:extLst>
              <a:ext uri="{FF2B5EF4-FFF2-40B4-BE49-F238E27FC236}">
                <a16:creationId xmlns:a16="http://schemas.microsoft.com/office/drawing/2014/main" id="{AEB7CDBA-0E82-4480-9708-7E305596A662}"/>
              </a:ext>
            </a:extLst>
          </p:cNvPr>
          <p:cNvSpPr>
            <a:spLocks noGrp="1"/>
          </p:cNvSpPr>
          <p:nvPr>
            <p:ph type="ftr" sz="quarter" idx="11"/>
          </p:nvPr>
        </p:nvSpPr>
        <p:spPr>
          <a:xfrm>
            <a:off x="3581400" y="6400800"/>
            <a:ext cx="3657600" cy="365125"/>
          </a:xfrm>
        </p:spPr>
        <p:txBody>
          <a:bodyPr/>
          <a:lstStyle>
            <a:lvl1pPr>
              <a:defRPr/>
            </a:lvl1pPr>
          </a:lstStyle>
          <a:p>
            <a:r>
              <a:rPr lang="en-US" dirty="0"/>
              <a:t>PRESENTATION TITLE</a:t>
            </a:r>
          </a:p>
        </p:txBody>
      </p:sp>
      <p:sp>
        <p:nvSpPr>
          <p:cNvPr id="13" name="Picture Placeholder 12">
            <a:extLst>
              <a:ext uri="{FF2B5EF4-FFF2-40B4-BE49-F238E27FC236}">
                <a16:creationId xmlns:a16="http://schemas.microsoft.com/office/drawing/2014/main" id="{F7AE4B01-8A3C-46A5-A1F0-E67DE4EC8A2C}"/>
              </a:ext>
            </a:extLst>
          </p:cNvPr>
          <p:cNvSpPr>
            <a:spLocks noGrp="1"/>
          </p:cNvSpPr>
          <p:nvPr>
            <p:ph type="pic" sz="quarter" idx="13" hasCustomPrompt="1"/>
          </p:nvPr>
        </p:nvSpPr>
        <p:spPr>
          <a:xfrm>
            <a:off x="7331075" y="0"/>
            <a:ext cx="4860925" cy="6858000"/>
          </a:xfrm>
          <a:custGeom>
            <a:avLst/>
            <a:gdLst>
              <a:gd name="connsiteX0" fmla="*/ 0 w 4860925"/>
              <a:gd name="connsiteY0" fmla="*/ 0 h 6858000"/>
              <a:gd name="connsiteX1" fmla="*/ 4860925 w 4860925"/>
              <a:gd name="connsiteY1" fmla="*/ 0 h 6858000"/>
              <a:gd name="connsiteX2" fmla="*/ 4860925 w 4860925"/>
              <a:gd name="connsiteY2" fmla="*/ 6858000 h 6858000"/>
              <a:gd name="connsiteX3" fmla="*/ 0 w 4860925"/>
              <a:gd name="connsiteY3" fmla="*/ 6858000 h 6858000"/>
              <a:gd name="connsiteX4" fmla="*/ 0 w 4860925"/>
              <a:gd name="connsiteY4" fmla="*/ 5663791 h 6858000"/>
              <a:gd name="connsiteX5" fmla="*/ 158149 w 4860925"/>
              <a:gd name="connsiteY5" fmla="*/ 5821940 h 6858000"/>
              <a:gd name="connsiteX6" fmla="*/ 250704 w 4860925"/>
              <a:gd name="connsiteY6" fmla="*/ 5821940 h 6858000"/>
              <a:gd name="connsiteX7" fmla="*/ 250704 w 4860925"/>
              <a:gd name="connsiteY7" fmla="*/ 5729385 h 6858000"/>
              <a:gd name="connsiteX8" fmla="*/ 88738 w 4860925"/>
              <a:gd name="connsiteY8" fmla="*/ 5567420 h 6858000"/>
              <a:gd name="connsiteX9" fmla="*/ 250701 w 4860925"/>
              <a:gd name="connsiteY9" fmla="*/ 5405457 h 6858000"/>
              <a:gd name="connsiteX10" fmla="*/ 250701 w 4860925"/>
              <a:gd name="connsiteY10" fmla="*/ 5312902 h 6858000"/>
              <a:gd name="connsiteX11" fmla="*/ 158146 w 4860925"/>
              <a:gd name="connsiteY11" fmla="*/ 5312902 h 6858000"/>
              <a:gd name="connsiteX12" fmla="*/ 0 w 4860925"/>
              <a:gd name="connsiteY12" fmla="*/ 54710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0925" h="6858000">
                <a:moveTo>
                  <a:pt x="0" y="0"/>
                </a:moveTo>
                <a:lnTo>
                  <a:pt x="4860925" y="0"/>
                </a:lnTo>
                <a:lnTo>
                  <a:pt x="4860925" y="6858000"/>
                </a:lnTo>
                <a:lnTo>
                  <a:pt x="0" y="6858000"/>
                </a:lnTo>
                <a:lnTo>
                  <a:pt x="0" y="5663791"/>
                </a:lnTo>
                <a:lnTo>
                  <a:pt x="158149" y="5821940"/>
                </a:lnTo>
                <a:cubicBezTo>
                  <a:pt x="183706" y="5847497"/>
                  <a:pt x="225146" y="5847497"/>
                  <a:pt x="250704" y="5821940"/>
                </a:cubicBezTo>
                <a:cubicBezTo>
                  <a:pt x="276261" y="5796382"/>
                  <a:pt x="276264" y="5754945"/>
                  <a:pt x="250704" y="5729385"/>
                </a:cubicBezTo>
                <a:lnTo>
                  <a:pt x="88738" y="5567420"/>
                </a:lnTo>
                <a:lnTo>
                  <a:pt x="250701" y="5405457"/>
                </a:lnTo>
                <a:cubicBezTo>
                  <a:pt x="276258" y="5379899"/>
                  <a:pt x="276261" y="5338463"/>
                  <a:pt x="250701" y="5312902"/>
                </a:cubicBezTo>
                <a:cubicBezTo>
                  <a:pt x="225143" y="5287344"/>
                  <a:pt x="183703" y="5287344"/>
                  <a:pt x="158146" y="5312902"/>
                </a:cubicBezTo>
                <a:lnTo>
                  <a:pt x="0" y="5471047"/>
                </a:lnTo>
                <a:close/>
              </a:path>
            </a:pathLst>
          </a:custGeom>
        </p:spPr>
        <p:txBody>
          <a:bodyPr wrap="square">
            <a:noAutofit/>
          </a:bodyPr>
          <a:lstStyle>
            <a:lvl1pPr marL="0" indent="0" algn="ctr">
              <a:buFont typeface="Arial" panose="020B0604020202020204" pitchFamily="34" charset="0"/>
              <a:buNone/>
              <a:defRPr sz="2000"/>
            </a:lvl1pPr>
          </a:lstStyle>
          <a:p>
            <a:r>
              <a:rPr lang="en-US" dirty="0"/>
              <a:t>Insert photo here</a:t>
            </a:r>
          </a:p>
        </p:txBody>
      </p:sp>
      <p:sp>
        <p:nvSpPr>
          <p:cNvPr id="17" name="Slide Number Placeholder 12">
            <a:extLst>
              <a:ext uri="{FF2B5EF4-FFF2-40B4-BE49-F238E27FC236}">
                <a16:creationId xmlns:a16="http://schemas.microsoft.com/office/drawing/2014/main" id="{92F0D34E-56DB-45B4-B7F0-CE5961F94587}"/>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solidFill>
                  <a:srgbClr val="FFFFFF"/>
                </a:solidFill>
                <a:effectLst>
                  <a:outerShdw blurRad="38100" dist="38100" dir="2700000" algn="tl">
                    <a:srgbClr val="000000">
                      <a:alpha val="43137"/>
                    </a:srgbClr>
                  </a:outerShdw>
                </a:effectLst>
              </a:rPr>
              <a:pPr/>
              <a:t>‹#›</a:t>
            </a:fld>
            <a:endParaRPr lang="en-US" dirty="0">
              <a:solidFill>
                <a:srgbClr val="FFFFFF"/>
              </a:solidFill>
              <a:effectLst>
                <a:outerShdw blurRad="38100" dist="38100" dir="2700000" algn="tl">
                  <a:srgbClr val="000000">
                    <a:alpha val="43137"/>
                  </a:srgbClr>
                </a:outerShdw>
              </a:effectLst>
            </a:endParaRPr>
          </a:p>
        </p:txBody>
      </p:sp>
      <p:sp useBgFill="1">
        <p:nvSpPr>
          <p:cNvPr id="14" name="Graphic 10">
            <a:extLst>
              <a:ext uri="{FF2B5EF4-FFF2-40B4-BE49-F238E27FC236}">
                <a16:creationId xmlns:a16="http://schemas.microsoft.com/office/drawing/2014/main" id="{6EFE6B19-328D-40CF-90BA-F287CC59B04E}"/>
              </a:ext>
              <a:ext uri="{C183D7F6-B498-43B3-948B-1728B52AA6E4}">
                <adec:decorative xmlns:adec="http://schemas.microsoft.com/office/drawing/2017/decorative" val="1"/>
              </a:ext>
            </a:extLst>
          </p:cNvPr>
          <p:cNvSpPr/>
          <p:nvPr userDrawn="1"/>
        </p:nvSpPr>
        <p:spPr>
          <a:xfrm rot="2700000">
            <a:off x="6967314" y="5207478"/>
            <a:ext cx="719888" cy="719888"/>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Tree>
    <p:extLst>
      <p:ext uri="{BB962C8B-B14F-4D97-AF65-F5344CB8AC3E}">
        <p14:creationId xmlns:p14="http://schemas.microsoft.com/office/powerpoint/2010/main" val="1354976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BE28B89-23CB-4E2C-9090-24A7CDF75E0C}"/>
              </a:ext>
              <a:ext uri="{C183D7F6-B498-43B3-948B-1728B52AA6E4}">
                <adec:decorative xmlns:adec="http://schemas.microsoft.com/office/drawing/2017/decorative" val="1"/>
              </a:ext>
            </a:extLst>
          </p:cNvPr>
          <p:cNvGrpSpPr/>
          <p:nvPr userDrawn="1"/>
        </p:nvGrpSpPr>
        <p:grpSpPr>
          <a:xfrm>
            <a:off x="127986" y="173174"/>
            <a:ext cx="11687253" cy="6145490"/>
            <a:chOff x="127986" y="173174"/>
            <a:chExt cx="11687253" cy="6145490"/>
          </a:xfrm>
        </p:grpSpPr>
        <p:sp useBgFill="1">
          <p:nvSpPr>
            <p:cNvPr id="10" name="Graphic 10">
              <a:extLst>
                <a:ext uri="{FF2B5EF4-FFF2-40B4-BE49-F238E27FC236}">
                  <a16:creationId xmlns:a16="http://schemas.microsoft.com/office/drawing/2014/main" id="{26535BF8-E789-4325-8C4F-264426E02116}"/>
                </a:ext>
              </a:extLst>
            </p:cNvPr>
            <p:cNvSpPr/>
            <p:nvPr/>
          </p:nvSpPr>
          <p:spPr>
            <a:xfrm rot="18900000" flipH="1">
              <a:off x="10799652" y="173174"/>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1" name="Oval 10">
              <a:extLst>
                <a:ext uri="{FF2B5EF4-FFF2-40B4-BE49-F238E27FC236}">
                  <a16:creationId xmlns:a16="http://schemas.microsoft.com/office/drawing/2014/main" id="{B78DBD66-1754-4720-8E59-A61B23F58E27}"/>
                </a:ext>
              </a:extLst>
            </p:cNvPr>
            <p:cNvSpPr/>
            <p:nvPr/>
          </p:nvSpPr>
          <p:spPr>
            <a:xfrm rot="10800000" flipH="1">
              <a:off x="10187575" y="200771"/>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75D17540-387A-482A-B432-46A1EFB58756}"/>
                </a:ext>
              </a:extLst>
            </p:cNvPr>
            <p:cNvSpPr/>
            <p:nvPr/>
          </p:nvSpPr>
          <p:spPr>
            <a:xfrm rot="10800000" flipH="1">
              <a:off x="127986" y="6031517"/>
              <a:ext cx="287147" cy="287147"/>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E29BA681-D191-4B3E-B7AD-D4DD1956C66B}"/>
                </a:ext>
              </a:extLst>
            </p:cNvPr>
            <p:cNvSpPr/>
            <p:nvPr/>
          </p:nvSpPr>
          <p:spPr>
            <a:xfrm rot="10800000" flipH="1">
              <a:off x="9714204" y="733387"/>
              <a:ext cx="348801" cy="34880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4" name="Title 1">
            <a:extLst>
              <a:ext uri="{FF2B5EF4-FFF2-40B4-BE49-F238E27FC236}">
                <a16:creationId xmlns:a16="http://schemas.microsoft.com/office/drawing/2014/main" id="{B0E8379E-F532-476C-8A66-79F96DB2E7A9}"/>
              </a:ext>
            </a:extLst>
          </p:cNvPr>
          <p:cNvSpPr>
            <a:spLocks noGrp="1"/>
          </p:cNvSpPr>
          <p:nvPr>
            <p:ph type="title"/>
          </p:nvPr>
        </p:nvSpPr>
        <p:spPr>
          <a:xfrm>
            <a:off x="5178252" y="544786"/>
            <a:ext cx="6400800" cy="1683971"/>
          </a:xfrm>
        </p:spPr>
        <p:txBody>
          <a:bodyPr anchor="b">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sp>
        <p:nvSpPr>
          <p:cNvPr id="28" name="Picture Placeholder 22">
            <a:extLst>
              <a:ext uri="{FF2B5EF4-FFF2-40B4-BE49-F238E27FC236}">
                <a16:creationId xmlns:a16="http://schemas.microsoft.com/office/drawing/2014/main" id="{C1B7FDD6-4D3A-4AE1-B7D0-86DC45B0EA39}"/>
              </a:ext>
            </a:extLst>
          </p:cNvPr>
          <p:cNvSpPr>
            <a:spLocks noGrp="1"/>
          </p:cNvSpPr>
          <p:nvPr>
            <p:ph type="pic" sz="quarter" idx="13" hasCustomPrompt="1"/>
          </p:nvPr>
        </p:nvSpPr>
        <p:spPr>
          <a:xfrm>
            <a:off x="542925" y="574675"/>
            <a:ext cx="4022725" cy="1867360"/>
          </a:xfrm>
        </p:spPr>
        <p:txBody>
          <a:bodyPr>
            <a:normAutofit/>
          </a:bodyPr>
          <a:lstStyle>
            <a:lvl1pPr marL="0" indent="0" algn="ctr">
              <a:buNone/>
              <a:defRPr sz="2000"/>
            </a:lvl1pPr>
          </a:lstStyle>
          <a:p>
            <a:r>
              <a:rPr lang="en-US" dirty="0"/>
              <a:t>Insert photo here</a:t>
            </a:r>
          </a:p>
        </p:txBody>
      </p:sp>
      <p:sp>
        <p:nvSpPr>
          <p:cNvPr id="29" name="Picture Placeholder 24">
            <a:extLst>
              <a:ext uri="{FF2B5EF4-FFF2-40B4-BE49-F238E27FC236}">
                <a16:creationId xmlns:a16="http://schemas.microsoft.com/office/drawing/2014/main" id="{31A33AED-20A4-4373-814A-DA708A6CBE47}"/>
              </a:ext>
            </a:extLst>
          </p:cNvPr>
          <p:cNvSpPr>
            <a:spLocks noGrp="1"/>
          </p:cNvSpPr>
          <p:nvPr>
            <p:ph type="pic" sz="quarter" idx="14" hasCustomPrompt="1"/>
          </p:nvPr>
        </p:nvSpPr>
        <p:spPr>
          <a:xfrm>
            <a:off x="542925" y="2519163"/>
            <a:ext cx="4022725" cy="1843040"/>
          </a:xfrm>
        </p:spPr>
        <p:txBody>
          <a:bodyPr>
            <a:normAutofit/>
          </a:bodyPr>
          <a:lstStyle>
            <a:lvl1pPr marL="0" indent="0" algn="ctr">
              <a:buNone/>
              <a:defRPr sz="2000"/>
            </a:lvl1pPr>
          </a:lstStyle>
          <a:p>
            <a:r>
              <a:rPr lang="en-US" dirty="0"/>
              <a:t>Insert photo here</a:t>
            </a:r>
          </a:p>
        </p:txBody>
      </p:sp>
      <p:sp>
        <p:nvSpPr>
          <p:cNvPr id="30" name="Picture Placeholder 26">
            <a:extLst>
              <a:ext uri="{FF2B5EF4-FFF2-40B4-BE49-F238E27FC236}">
                <a16:creationId xmlns:a16="http://schemas.microsoft.com/office/drawing/2014/main" id="{912C8FB0-089E-45C8-820C-1DB37CF6EDD2}"/>
              </a:ext>
            </a:extLst>
          </p:cNvPr>
          <p:cNvSpPr>
            <a:spLocks noGrp="1"/>
          </p:cNvSpPr>
          <p:nvPr>
            <p:ph type="pic" sz="quarter" idx="15" hasCustomPrompt="1"/>
          </p:nvPr>
        </p:nvSpPr>
        <p:spPr>
          <a:xfrm>
            <a:off x="542925" y="4439331"/>
            <a:ext cx="4022725" cy="1879333"/>
          </a:xfrm>
        </p:spPr>
        <p:txBody>
          <a:bodyPr>
            <a:normAutofit/>
          </a:bodyPr>
          <a:lstStyle>
            <a:lvl1pPr marL="0" indent="0" algn="ctr">
              <a:buNone/>
              <a:defRPr sz="2000"/>
            </a:lvl1pPr>
          </a:lstStyle>
          <a:p>
            <a:r>
              <a:rPr lang="en-US" dirty="0"/>
              <a:t>Insert photo here</a:t>
            </a:r>
          </a:p>
        </p:txBody>
      </p:sp>
      <p:sp>
        <p:nvSpPr>
          <p:cNvPr id="18" name="Content Placeholder 2">
            <a:extLst>
              <a:ext uri="{FF2B5EF4-FFF2-40B4-BE49-F238E27FC236}">
                <a16:creationId xmlns:a16="http://schemas.microsoft.com/office/drawing/2014/main" id="{27E06B4D-C658-4E45-A3F7-F9764B1970D4}"/>
              </a:ext>
            </a:extLst>
          </p:cNvPr>
          <p:cNvSpPr>
            <a:spLocks noGrp="1"/>
          </p:cNvSpPr>
          <p:nvPr>
            <p:ph idx="1"/>
          </p:nvPr>
        </p:nvSpPr>
        <p:spPr>
          <a:xfrm>
            <a:off x="5178252" y="2409776"/>
            <a:ext cx="6400800" cy="3714837"/>
          </a:xfrm>
        </p:spPr>
        <p:txBody>
          <a:bodyPr anchor="t">
            <a:normAutofit/>
          </a:bodyPr>
          <a:lstStyle>
            <a:lvl1pPr>
              <a:lnSpc>
                <a:spcPct val="100000"/>
              </a:lnSpc>
              <a:buClr>
                <a:schemeClr val="accent6"/>
              </a:buClr>
              <a:defRPr/>
            </a:lvl1pPr>
          </a:lstStyle>
          <a:p>
            <a:pPr lvl="0">
              <a:lnSpc>
                <a:spcPct val="120000"/>
              </a:lnSpc>
              <a:buFont typeface="Aller" panose="020B0603020203020204" pitchFamily="34" charset="0"/>
              <a:buChar char="+"/>
            </a:pPr>
            <a:r>
              <a:rPr lang="en-US" sz="1800">
                <a:cs typeface="Segoe UI" panose="020B0502040204020203" pitchFamily="34" charset="0"/>
              </a:rPr>
              <a:t>Click to edit Master text styles</a:t>
            </a:r>
          </a:p>
        </p:txBody>
      </p:sp>
      <p:sp>
        <p:nvSpPr>
          <p:cNvPr id="19" name="Date Placeholder 4">
            <a:extLst>
              <a:ext uri="{FF2B5EF4-FFF2-40B4-BE49-F238E27FC236}">
                <a16:creationId xmlns:a16="http://schemas.microsoft.com/office/drawing/2014/main" id="{15A75550-8D38-4A9F-85E4-7A0AAC044353}"/>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20" name="Footer Placeholder 5">
            <a:extLst>
              <a:ext uri="{FF2B5EF4-FFF2-40B4-BE49-F238E27FC236}">
                <a16:creationId xmlns:a16="http://schemas.microsoft.com/office/drawing/2014/main" id="{38B8FA61-4080-4FE6-A841-33EBEFFA7F0E}"/>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1" name="Slide Number Placeholder 6">
            <a:extLst>
              <a:ext uri="{FF2B5EF4-FFF2-40B4-BE49-F238E27FC236}">
                <a16:creationId xmlns:a16="http://schemas.microsoft.com/office/drawing/2014/main" id="{D100CF52-3E48-4F45-8364-508D4B714566}"/>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091261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9" name="Graphic 10">
            <a:extLst>
              <a:ext uri="{FF2B5EF4-FFF2-40B4-BE49-F238E27FC236}">
                <a16:creationId xmlns:a16="http://schemas.microsoft.com/office/drawing/2014/main" id="{700F5C96-E2D7-4D19-99B6-D56001B8D3D4}"/>
              </a:ext>
              <a:ext uri="{C183D7F6-B498-43B3-948B-1728B52AA6E4}">
                <adec:decorative xmlns:adec="http://schemas.microsoft.com/office/drawing/2017/decorative" val="1"/>
              </a:ext>
            </a:extLst>
          </p:cNvPr>
          <p:cNvSpPr/>
          <p:nvPr userDrawn="1"/>
        </p:nvSpPr>
        <p:spPr>
          <a:xfrm rot="2700000">
            <a:off x="10891156" y="241085"/>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0" name="Oval 9">
            <a:extLst>
              <a:ext uri="{FF2B5EF4-FFF2-40B4-BE49-F238E27FC236}">
                <a16:creationId xmlns:a16="http://schemas.microsoft.com/office/drawing/2014/main" id="{C3AFF211-012D-43E4-B59F-BAFA07FEE0EF}"/>
              </a:ext>
              <a:ext uri="{C183D7F6-B498-43B3-948B-1728B52AA6E4}">
                <adec:decorative xmlns:adec="http://schemas.microsoft.com/office/drawing/2017/decorative" val="1"/>
              </a:ext>
            </a:extLst>
          </p:cNvPr>
          <p:cNvSpPr/>
          <p:nvPr userDrawn="1"/>
        </p:nvSpPr>
        <p:spPr>
          <a:xfrm rot="10800000">
            <a:off x="10734076" y="1394142"/>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p:nvSpPr>
          <p:cNvPr id="11" name="Title 1">
            <a:extLst>
              <a:ext uri="{FF2B5EF4-FFF2-40B4-BE49-F238E27FC236}">
                <a16:creationId xmlns:a16="http://schemas.microsoft.com/office/drawing/2014/main" id="{6525CA5D-5FF0-4FEA-A2FC-2239486D981A}"/>
              </a:ext>
            </a:extLst>
          </p:cNvPr>
          <p:cNvSpPr>
            <a:spLocks noGrp="1"/>
          </p:cNvSpPr>
          <p:nvPr>
            <p:ph type="title"/>
          </p:nvPr>
        </p:nvSpPr>
        <p:spPr>
          <a:xfrm>
            <a:off x="457199" y="566490"/>
            <a:ext cx="11238347" cy="1502704"/>
          </a:xfrm>
        </p:spPr>
        <p:txBody>
          <a:bodyPr anchor="ctr">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sp>
        <p:nvSpPr>
          <p:cNvPr id="3" name="Content Placeholder 2">
            <a:extLst>
              <a:ext uri="{FF2B5EF4-FFF2-40B4-BE49-F238E27FC236}">
                <a16:creationId xmlns:a16="http://schemas.microsoft.com/office/drawing/2014/main" id="{A3976CE4-35AA-4B7D-B1D9-AFEC56F1F97C}"/>
              </a:ext>
            </a:extLst>
          </p:cNvPr>
          <p:cNvSpPr>
            <a:spLocks noGrp="1"/>
          </p:cNvSpPr>
          <p:nvPr>
            <p:ph sz="quarter" idx="14" hasCustomPrompt="1"/>
          </p:nvPr>
        </p:nvSpPr>
        <p:spPr>
          <a:xfrm>
            <a:off x="457201" y="2286000"/>
            <a:ext cx="5435600" cy="4005263"/>
          </a:xfrm>
        </p:spPr>
        <p:txBody>
          <a:bodyPr>
            <a:normAutofit/>
          </a:bodyPr>
          <a:lstStyle>
            <a:lvl1pPr marL="0" indent="0">
              <a:lnSpc>
                <a:spcPct val="100000"/>
              </a:lnSpc>
              <a:spcBef>
                <a:spcPts val="1000"/>
              </a:spcBef>
              <a:buNone/>
              <a:defRPr sz="1800" baseline="0"/>
            </a:lvl1pPr>
            <a:lvl2pPr marL="457200" indent="0">
              <a:lnSpc>
                <a:spcPct val="100000"/>
              </a:lnSpc>
              <a:spcBef>
                <a:spcPts val="1000"/>
              </a:spcBef>
              <a:buNone/>
              <a:defRPr/>
            </a:lvl2pPr>
            <a:lvl3pPr marL="914400" indent="0">
              <a:lnSpc>
                <a:spcPct val="100000"/>
              </a:lnSpc>
              <a:spcBef>
                <a:spcPts val="1000"/>
              </a:spcBef>
              <a:buNone/>
              <a:defRPr/>
            </a:lvl3pPr>
            <a:lvl4pPr marL="1371600" indent="0">
              <a:lnSpc>
                <a:spcPct val="100000"/>
              </a:lnSpc>
              <a:spcBef>
                <a:spcPts val="1000"/>
              </a:spcBef>
              <a:buNone/>
              <a:defRPr/>
            </a:lvl4pPr>
            <a:lvl5pPr marL="1828800" indent="0">
              <a:lnSpc>
                <a:spcPct val="100000"/>
              </a:lnSpc>
              <a:spcBef>
                <a:spcPts val="1000"/>
              </a:spcBef>
              <a:buNone/>
              <a:defRPr/>
            </a:lvl5pPr>
          </a:lstStyle>
          <a:p>
            <a:pPr lvl="0"/>
            <a:r>
              <a:rPr lang="en-US" dirty="0"/>
              <a:t>Object</a:t>
            </a:r>
          </a:p>
        </p:txBody>
      </p:sp>
      <p:sp>
        <p:nvSpPr>
          <p:cNvPr id="20" name="Picture Placeholder 18">
            <a:extLst>
              <a:ext uri="{FF2B5EF4-FFF2-40B4-BE49-F238E27FC236}">
                <a16:creationId xmlns:a16="http://schemas.microsoft.com/office/drawing/2014/main" id="{CA50A35E-7645-4F70-8ADA-229A6593E79D}"/>
              </a:ext>
            </a:extLst>
          </p:cNvPr>
          <p:cNvSpPr>
            <a:spLocks noGrp="1"/>
          </p:cNvSpPr>
          <p:nvPr>
            <p:ph type="pic" sz="quarter" idx="13" hasCustomPrompt="1"/>
          </p:nvPr>
        </p:nvSpPr>
        <p:spPr>
          <a:xfrm>
            <a:off x="6207125" y="2286000"/>
            <a:ext cx="5435600" cy="4038600"/>
          </a:xfrm>
        </p:spPr>
        <p:txBody>
          <a:bodyPr>
            <a:normAutofit/>
          </a:bodyPr>
          <a:lstStyle>
            <a:lvl1pPr marL="0" indent="0" algn="ctr">
              <a:buNone/>
              <a:defRPr sz="2000"/>
            </a:lvl1pPr>
          </a:lstStyle>
          <a:p>
            <a:r>
              <a:rPr lang="en-US" dirty="0"/>
              <a:t>Insert photo here</a:t>
            </a:r>
          </a:p>
        </p:txBody>
      </p:sp>
      <p:sp>
        <p:nvSpPr>
          <p:cNvPr id="15" name="Date Placeholder 4">
            <a:extLst>
              <a:ext uri="{FF2B5EF4-FFF2-40B4-BE49-F238E27FC236}">
                <a16:creationId xmlns:a16="http://schemas.microsoft.com/office/drawing/2014/main" id="{0190A104-68BF-4430-B596-8DF4AAFD6BA4}"/>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6" name="Footer Placeholder 5">
            <a:extLst>
              <a:ext uri="{FF2B5EF4-FFF2-40B4-BE49-F238E27FC236}">
                <a16:creationId xmlns:a16="http://schemas.microsoft.com/office/drawing/2014/main" id="{8CCC4275-F340-400B-8C07-11B2A7B22D7D}"/>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7" name="Slide Number Placeholder 6">
            <a:extLst>
              <a:ext uri="{FF2B5EF4-FFF2-40B4-BE49-F238E27FC236}">
                <a16:creationId xmlns:a16="http://schemas.microsoft.com/office/drawing/2014/main" id="{9C38366E-8B47-475F-9F64-91C075E2FE0A}"/>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23074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DDE94BA-93DF-4A00-A48C-185D23B2FF6B}"/>
              </a:ext>
            </a:extLst>
          </p:cNvPr>
          <p:cNvSpPr>
            <a:spLocks noGrp="1"/>
          </p:cNvSpPr>
          <p:nvPr>
            <p:ph type="ctrTitle"/>
          </p:nvPr>
        </p:nvSpPr>
        <p:spPr>
          <a:xfrm>
            <a:off x="5430848" y="728905"/>
            <a:ext cx="5922952" cy="3184274"/>
          </a:xfrm>
        </p:spPr>
        <p:txBody>
          <a:bodyPr anchor="b">
            <a:normAutofit/>
          </a:bodyPr>
          <a:lstStyle/>
          <a:p>
            <a:pPr algn="l"/>
            <a:r>
              <a:rPr lang="en-US" sz="5400"/>
              <a:t>Click to edit Master title style</a:t>
            </a:r>
            <a:endParaRPr lang="en-US" sz="5400" dirty="0"/>
          </a:p>
        </p:txBody>
      </p:sp>
      <p:sp>
        <p:nvSpPr>
          <p:cNvPr id="11" name="Subtitle 2">
            <a:extLst>
              <a:ext uri="{FF2B5EF4-FFF2-40B4-BE49-F238E27FC236}">
                <a16:creationId xmlns:a16="http://schemas.microsoft.com/office/drawing/2014/main" id="{4DBB12C2-98A6-4E7C-8122-E2EE21BFC7E7}"/>
              </a:ext>
            </a:extLst>
          </p:cNvPr>
          <p:cNvSpPr>
            <a:spLocks noGrp="1"/>
          </p:cNvSpPr>
          <p:nvPr>
            <p:ph type="subTitle" idx="1"/>
          </p:nvPr>
        </p:nvSpPr>
        <p:spPr>
          <a:xfrm>
            <a:off x="5397967" y="4072044"/>
            <a:ext cx="5942079" cy="1495379"/>
          </a:xfrm>
        </p:spPr>
        <p:txBody>
          <a:bodyPr/>
          <a:lstStyle>
            <a:lvl1pPr marL="0" indent="0">
              <a:buClr>
                <a:schemeClr val="accent6"/>
              </a:buClr>
              <a:buNone/>
              <a:defRPr/>
            </a:lvl1pPr>
          </a:lstStyle>
          <a:p>
            <a:pPr algn="l"/>
            <a:r>
              <a:rPr lang="en-US"/>
              <a:t>Click to edit Master subtitle style</a:t>
            </a:r>
            <a:endParaRPr lang="en-US" dirty="0"/>
          </a:p>
        </p:txBody>
      </p:sp>
      <p:sp>
        <p:nvSpPr>
          <p:cNvPr id="18" name="Date Placeholder 10">
            <a:extLst>
              <a:ext uri="{FF2B5EF4-FFF2-40B4-BE49-F238E27FC236}">
                <a16:creationId xmlns:a16="http://schemas.microsoft.com/office/drawing/2014/main" id="{AC49D1E9-8FDA-48E9-88F2-80DF0F22B64A}"/>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9" name="Footer Placeholder 11">
            <a:extLst>
              <a:ext uri="{FF2B5EF4-FFF2-40B4-BE49-F238E27FC236}">
                <a16:creationId xmlns:a16="http://schemas.microsoft.com/office/drawing/2014/main" id="{C4FC0EA3-7981-40EF-88D1-1AAF5E60F28B}"/>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0" name="Slide Number Placeholder 12">
            <a:extLst>
              <a:ext uri="{FF2B5EF4-FFF2-40B4-BE49-F238E27FC236}">
                <a16:creationId xmlns:a16="http://schemas.microsoft.com/office/drawing/2014/main" id="{E6BA146E-DA8D-460D-962E-8D54A903DF6D}"/>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16" name="Picture Placeholder 15">
            <a:extLst>
              <a:ext uri="{FF2B5EF4-FFF2-40B4-BE49-F238E27FC236}">
                <a16:creationId xmlns:a16="http://schemas.microsoft.com/office/drawing/2014/main" id="{3D93F340-CFEF-4E87-A7A5-E9177B914DB5}"/>
              </a:ext>
            </a:extLst>
          </p:cNvPr>
          <p:cNvSpPr>
            <a:spLocks noGrp="1"/>
          </p:cNvSpPr>
          <p:nvPr>
            <p:ph type="pic" sz="quarter" idx="13" hasCustomPrompt="1"/>
          </p:nvPr>
        </p:nvSpPr>
        <p:spPr>
          <a:xfrm>
            <a:off x="679450" y="574675"/>
            <a:ext cx="4311650" cy="2820988"/>
          </a:xfrm>
          <a:custGeom>
            <a:avLst/>
            <a:gdLst>
              <a:gd name="connsiteX0" fmla="*/ 337233 w 4311650"/>
              <a:gd name="connsiteY0" fmla="*/ 0 h 2820988"/>
              <a:gd name="connsiteX1" fmla="*/ 1035594 w 4311650"/>
              <a:gd name="connsiteY1" fmla="*/ 0 h 2820988"/>
              <a:gd name="connsiteX2" fmla="*/ 1035443 w 4311650"/>
              <a:gd name="connsiteY2" fmla="*/ 749 h 2820988"/>
              <a:gd name="connsiteX3" fmla="*/ 1209844 w 4311650"/>
              <a:gd name="connsiteY3" fmla="*/ 175150 h 2820988"/>
              <a:gd name="connsiteX4" fmla="*/ 1384245 w 4311650"/>
              <a:gd name="connsiteY4" fmla="*/ 749 h 2820988"/>
              <a:gd name="connsiteX5" fmla="*/ 1384094 w 4311650"/>
              <a:gd name="connsiteY5" fmla="*/ 0 h 2820988"/>
              <a:gd name="connsiteX6" fmla="*/ 4311650 w 4311650"/>
              <a:gd name="connsiteY6" fmla="*/ 0 h 2820988"/>
              <a:gd name="connsiteX7" fmla="*/ 4311650 w 4311650"/>
              <a:gd name="connsiteY7" fmla="*/ 2820988 h 2820988"/>
              <a:gd name="connsiteX8" fmla="*/ 0 w 4311650"/>
              <a:gd name="connsiteY8" fmla="*/ 2820988 h 2820988"/>
              <a:gd name="connsiteX9" fmla="*/ 0 w 4311650"/>
              <a:gd name="connsiteY9" fmla="*/ 337233 h 2820988"/>
              <a:gd name="connsiteX10" fmla="*/ 100372 w 4311650"/>
              <a:gd name="connsiteY10" fmla="*/ 236861 h 2820988"/>
              <a:gd name="connsiteX11" fmla="*/ 328865 w 4311650"/>
              <a:gd name="connsiteY11" fmla="*/ 465355 h 2820988"/>
              <a:gd name="connsiteX12" fmla="*/ 459438 w 4311650"/>
              <a:gd name="connsiteY12" fmla="*/ 465355 h 2820988"/>
              <a:gd name="connsiteX13" fmla="*/ 459438 w 4311650"/>
              <a:gd name="connsiteY13" fmla="*/ 334783 h 2820988"/>
              <a:gd name="connsiteX14" fmla="*/ 230944 w 4311650"/>
              <a:gd name="connsiteY14" fmla="*/ 106289 h 2820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311650" h="2820988">
                <a:moveTo>
                  <a:pt x="337233" y="0"/>
                </a:moveTo>
                <a:lnTo>
                  <a:pt x="1035594" y="0"/>
                </a:lnTo>
                <a:lnTo>
                  <a:pt x="1035443" y="749"/>
                </a:lnTo>
                <a:cubicBezTo>
                  <a:pt x="1035443" y="97068"/>
                  <a:pt x="1113525" y="175150"/>
                  <a:pt x="1209844" y="175150"/>
                </a:cubicBezTo>
                <a:cubicBezTo>
                  <a:pt x="1306163" y="175150"/>
                  <a:pt x="1384245" y="97068"/>
                  <a:pt x="1384245" y="749"/>
                </a:cubicBezTo>
                <a:lnTo>
                  <a:pt x="1384094" y="0"/>
                </a:lnTo>
                <a:lnTo>
                  <a:pt x="4311650" y="0"/>
                </a:lnTo>
                <a:lnTo>
                  <a:pt x="4311650" y="2820988"/>
                </a:lnTo>
                <a:lnTo>
                  <a:pt x="0" y="2820988"/>
                </a:lnTo>
                <a:lnTo>
                  <a:pt x="0" y="337233"/>
                </a:lnTo>
                <a:lnTo>
                  <a:pt x="100372" y="236861"/>
                </a:lnTo>
                <a:lnTo>
                  <a:pt x="328865" y="465355"/>
                </a:lnTo>
                <a:cubicBezTo>
                  <a:pt x="364921" y="501411"/>
                  <a:pt x="423382" y="501411"/>
                  <a:pt x="459438" y="465355"/>
                </a:cubicBezTo>
                <a:cubicBezTo>
                  <a:pt x="495494" y="429299"/>
                  <a:pt x="495498" y="370842"/>
                  <a:pt x="459438" y="334783"/>
                </a:cubicBezTo>
                <a:lnTo>
                  <a:pt x="230944" y="106289"/>
                </a:lnTo>
                <a:close/>
              </a:path>
            </a:pathLst>
          </a:custGeom>
        </p:spPr>
        <p:txBody>
          <a:bodyPr wrap="square">
            <a:noAutofit/>
          </a:bodyPr>
          <a:lstStyle>
            <a:lvl1pPr marL="0" indent="0" algn="ctr">
              <a:buNone/>
              <a:defRPr sz="2000"/>
            </a:lvl1pPr>
          </a:lstStyle>
          <a:p>
            <a:r>
              <a:rPr lang="en-US" dirty="0"/>
              <a:t>Insert photo here</a:t>
            </a:r>
          </a:p>
        </p:txBody>
      </p:sp>
      <p:sp>
        <p:nvSpPr>
          <p:cNvPr id="26" name="Picture Placeholder 23">
            <a:extLst>
              <a:ext uri="{FF2B5EF4-FFF2-40B4-BE49-F238E27FC236}">
                <a16:creationId xmlns:a16="http://schemas.microsoft.com/office/drawing/2014/main" id="{CE34FBF6-A149-4B42-B3B9-271F169AFFA8}"/>
              </a:ext>
            </a:extLst>
          </p:cNvPr>
          <p:cNvSpPr>
            <a:spLocks noGrp="1"/>
          </p:cNvSpPr>
          <p:nvPr>
            <p:ph type="pic" sz="quarter" idx="14" hasCustomPrompt="1"/>
          </p:nvPr>
        </p:nvSpPr>
        <p:spPr>
          <a:xfrm>
            <a:off x="679450" y="3487738"/>
            <a:ext cx="4311650" cy="2833687"/>
          </a:xfrm>
        </p:spPr>
        <p:txBody>
          <a:bodyPr>
            <a:normAutofit/>
          </a:bodyPr>
          <a:lstStyle>
            <a:lvl1pPr marL="0" indent="0" algn="ctr">
              <a:buNone/>
              <a:defRPr sz="2000"/>
            </a:lvl1pPr>
          </a:lstStyle>
          <a:p>
            <a:r>
              <a:rPr lang="en-US" dirty="0"/>
              <a:t>Insert photo here</a:t>
            </a:r>
          </a:p>
        </p:txBody>
      </p:sp>
      <p:grpSp>
        <p:nvGrpSpPr>
          <p:cNvPr id="17" name="Group 16">
            <a:extLst>
              <a:ext uri="{FF2B5EF4-FFF2-40B4-BE49-F238E27FC236}">
                <a16:creationId xmlns:a16="http://schemas.microsoft.com/office/drawing/2014/main" id="{7CDB6B12-76FD-4280-86DE-B351366A1BC9}"/>
              </a:ext>
              <a:ext uri="{C183D7F6-B498-43B3-948B-1728B52AA6E4}">
                <adec:decorative xmlns:adec="http://schemas.microsoft.com/office/drawing/2017/decorative" val="1"/>
              </a:ext>
            </a:extLst>
          </p:cNvPr>
          <p:cNvGrpSpPr/>
          <p:nvPr userDrawn="1"/>
        </p:nvGrpSpPr>
        <p:grpSpPr>
          <a:xfrm>
            <a:off x="265908" y="173174"/>
            <a:ext cx="1797787" cy="1668695"/>
            <a:chOff x="265908" y="173174"/>
            <a:chExt cx="1797787" cy="1668695"/>
          </a:xfrm>
        </p:grpSpPr>
        <p:sp useBgFill="1">
          <p:nvSpPr>
            <p:cNvPr id="21" name="Graphic 10">
              <a:extLst>
                <a:ext uri="{FF2B5EF4-FFF2-40B4-BE49-F238E27FC236}">
                  <a16:creationId xmlns:a16="http://schemas.microsoft.com/office/drawing/2014/main" id="{0DCFA73E-0BBC-4BDD-A0D3-396BC9C659B0}"/>
                </a:ext>
              </a:extLst>
            </p:cNvPr>
            <p:cNvSpPr/>
            <p:nvPr/>
          </p:nvSpPr>
          <p:spPr>
            <a:xfrm rot="2700000">
              <a:off x="272028" y="173174"/>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2" name="Oval 21">
              <a:extLst>
                <a:ext uri="{FF2B5EF4-FFF2-40B4-BE49-F238E27FC236}">
                  <a16:creationId xmlns:a16="http://schemas.microsoft.com/office/drawing/2014/main" id="{CA1CA5DB-AEE4-4355-8599-F7BD50C85C79}"/>
                </a:ext>
              </a:extLst>
            </p:cNvPr>
            <p:cNvSpPr/>
            <p:nvPr/>
          </p:nvSpPr>
          <p:spPr>
            <a:xfrm rot="10800000">
              <a:off x="265908" y="1557961"/>
              <a:ext cx="283908" cy="283908"/>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3" name="Oval 22">
              <a:extLst>
                <a:ext uri="{FF2B5EF4-FFF2-40B4-BE49-F238E27FC236}">
                  <a16:creationId xmlns:a16="http://schemas.microsoft.com/office/drawing/2014/main" id="{2005B60E-16D1-4A97-8788-9718DAF6AA95}"/>
                </a:ext>
              </a:extLst>
            </p:cNvPr>
            <p:cNvSpPr/>
            <p:nvPr/>
          </p:nvSpPr>
          <p:spPr>
            <a:xfrm rot="10800000">
              <a:off x="1714894" y="401024"/>
              <a:ext cx="348801" cy="34880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Tree>
    <p:extLst>
      <p:ext uri="{BB962C8B-B14F-4D97-AF65-F5344CB8AC3E}">
        <p14:creationId xmlns:p14="http://schemas.microsoft.com/office/powerpoint/2010/main" val="154267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FE2DC9A-7C93-4FE3-B388-FB7A243D948E}"/>
              </a:ext>
            </a:extLst>
          </p:cNvPr>
          <p:cNvSpPr>
            <a:spLocks noGrp="1"/>
          </p:cNvSpPr>
          <p:nvPr>
            <p:ph type="title"/>
          </p:nvPr>
        </p:nvSpPr>
        <p:spPr>
          <a:xfrm>
            <a:off x="822352" y="566127"/>
            <a:ext cx="10531448" cy="1386498"/>
          </a:xfrm>
        </p:spPr>
        <p:txBody>
          <a:bodyPr anchor="ctr">
            <a:normAutofit/>
          </a:bodyPr>
          <a:lstStyle>
            <a:lvl1pPr algn="ctr">
              <a:defRPr/>
            </a:lvl1pPr>
          </a:lstStyle>
          <a:p>
            <a:pPr algn="ctr"/>
            <a:r>
              <a:rPr lang="en-US">
                <a:latin typeface="Aller" panose="020B0603020203020204" pitchFamily="34" charset="0"/>
                <a:cs typeface="Segoe UI" panose="020B0502040204020203" pitchFamily="34" charset="0"/>
              </a:rPr>
              <a:t>Click to edit Master title style</a:t>
            </a:r>
            <a:endParaRPr lang="en-US" dirty="0">
              <a:latin typeface="Aller" panose="020B0603020203020204" pitchFamily="34" charset="0"/>
              <a:cs typeface="Segoe UI" panose="020B0502040204020203" pitchFamily="34" charset="0"/>
            </a:endParaRPr>
          </a:p>
        </p:txBody>
      </p:sp>
      <p:grpSp>
        <p:nvGrpSpPr>
          <p:cNvPr id="13" name="Group 12">
            <a:extLst>
              <a:ext uri="{FF2B5EF4-FFF2-40B4-BE49-F238E27FC236}">
                <a16:creationId xmlns:a16="http://schemas.microsoft.com/office/drawing/2014/main" id="{128A406E-B859-428A-BEC7-33F294F0F71D}"/>
              </a:ext>
              <a:ext uri="{C183D7F6-B498-43B3-948B-1728B52AA6E4}">
                <adec:decorative xmlns:adec="http://schemas.microsoft.com/office/drawing/2017/decorative" val="1"/>
              </a:ext>
            </a:extLst>
          </p:cNvPr>
          <p:cNvGrpSpPr/>
          <p:nvPr userDrawn="1"/>
        </p:nvGrpSpPr>
        <p:grpSpPr>
          <a:xfrm>
            <a:off x="9969500" y="206142"/>
            <a:ext cx="2102143" cy="1530997"/>
            <a:chOff x="9969500" y="206142"/>
            <a:chExt cx="2102143" cy="1530997"/>
          </a:xfrm>
        </p:grpSpPr>
        <p:sp useBgFill="1">
          <p:nvSpPr>
            <p:cNvPr id="14" name="Graphic 10">
              <a:extLst>
                <a:ext uri="{FF2B5EF4-FFF2-40B4-BE49-F238E27FC236}">
                  <a16:creationId xmlns:a16="http://schemas.microsoft.com/office/drawing/2014/main" id="{3B215ABC-BA07-4988-85DE-DE8F4BC0E073}"/>
                </a:ext>
              </a:extLst>
            </p:cNvPr>
            <p:cNvSpPr/>
            <p:nvPr/>
          </p:nvSpPr>
          <p:spPr>
            <a:xfrm rot="2700000">
              <a:off x="11146356" y="206142"/>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5" name="Oval 14">
              <a:extLst>
                <a:ext uri="{FF2B5EF4-FFF2-40B4-BE49-F238E27FC236}">
                  <a16:creationId xmlns:a16="http://schemas.microsoft.com/office/drawing/2014/main" id="{D909885A-5D3C-4D71-A937-69B3D935C302}"/>
                </a:ext>
              </a:extLst>
            </p:cNvPr>
            <p:cNvSpPr/>
            <p:nvPr/>
          </p:nvSpPr>
          <p:spPr>
            <a:xfrm rot="10800000">
              <a:off x="10972800" y="1475479"/>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6" name="Oval 15">
              <a:extLst>
                <a:ext uri="{FF2B5EF4-FFF2-40B4-BE49-F238E27FC236}">
                  <a16:creationId xmlns:a16="http://schemas.microsoft.com/office/drawing/2014/main" id="{1C2CCEA3-5FBC-4911-BC8F-47522E1C7A48}"/>
                </a:ext>
              </a:extLst>
            </p:cNvPr>
            <p:cNvSpPr/>
            <p:nvPr/>
          </p:nvSpPr>
          <p:spPr>
            <a:xfrm rot="10800000">
              <a:off x="9969500" y="380388"/>
              <a:ext cx="642322" cy="642322"/>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8" name="Date Placeholder 2">
            <a:extLst>
              <a:ext uri="{FF2B5EF4-FFF2-40B4-BE49-F238E27FC236}">
                <a16:creationId xmlns:a16="http://schemas.microsoft.com/office/drawing/2014/main" id="{CEBDC8E3-DB7D-444D-B9B6-36628B962FB7}"/>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9" name="Footer Placeholder 5">
            <a:extLst>
              <a:ext uri="{FF2B5EF4-FFF2-40B4-BE49-F238E27FC236}">
                <a16:creationId xmlns:a16="http://schemas.microsoft.com/office/drawing/2014/main" id="{04CF7828-4D00-4A80-A2C2-488A6CBE1601}"/>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0" name="Slide Number Placeholder 6">
            <a:extLst>
              <a:ext uri="{FF2B5EF4-FFF2-40B4-BE49-F238E27FC236}">
                <a16:creationId xmlns:a16="http://schemas.microsoft.com/office/drawing/2014/main" id="{1A7427F8-39B8-4BCB-8133-43D6D1ABAA7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E2EEF69E-6727-40D9-9752-CE0768FA0791}"/>
              </a:ext>
            </a:extLst>
          </p:cNvPr>
          <p:cNvSpPr>
            <a:spLocks noGrp="1"/>
          </p:cNvSpPr>
          <p:nvPr>
            <p:ph sz="quarter" idx="13" hasCustomPrompt="1"/>
          </p:nvPr>
        </p:nvSpPr>
        <p:spPr>
          <a:xfrm>
            <a:off x="1335088" y="1952625"/>
            <a:ext cx="9521825" cy="4049713"/>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Content</a:t>
            </a:r>
          </a:p>
        </p:txBody>
      </p:sp>
    </p:spTree>
    <p:extLst>
      <p:ext uri="{BB962C8B-B14F-4D97-AF65-F5344CB8AC3E}">
        <p14:creationId xmlns:p14="http://schemas.microsoft.com/office/powerpoint/2010/main" val="114203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693AFB7-EE11-42A5-A443-CEE872841BD5}"/>
              </a:ext>
            </a:extLst>
          </p:cNvPr>
          <p:cNvSpPr>
            <a:spLocks noGrp="1"/>
          </p:cNvSpPr>
          <p:nvPr>
            <p:ph type="title"/>
          </p:nvPr>
        </p:nvSpPr>
        <p:spPr>
          <a:xfrm>
            <a:off x="822352" y="566127"/>
            <a:ext cx="10531448" cy="1386498"/>
          </a:xfrm>
        </p:spPr>
        <p:txBody>
          <a:bodyPr anchor="ctr">
            <a:normAutofit/>
          </a:bodyPr>
          <a:lstStyle>
            <a:lvl1pPr algn="ctr">
              <a:defRPr/>
            </a:lvl1pPr>
          </a:lstStyle>
          <a:p>
            <a:pPr algn="ctr"/>
            <a:r>
              <a:rPr lang="en-US">
                <a:latin typeface="Aller" panose="020B0603020203020204" pitchFamily="34" charset="0"/>
                <a:cs typeface="Segoe UI" panose="020B0502040204020203" pitchFamily="34" charset="0"/>
              </a:rPr>
              <a:t>Click to edit Master title style</a:t>
            </a:r>
            <a:endParaRPr lang="en-US" dirty="0">
              <a:latin typeface="Aller" panose="020B0603020203020204" pitchFamily="34" charset="0"/>
              <a:cs typeface="Segoe UI" panose="020B0502040204020203" pitchFamily="34" charset="0"/>
            </a:endParaRPr>
          </a:p>
        </p:txBody>
      </p:sp>
      <p:grpSp>
        <p:nvGrpSpPr>
          <p:cNvPr id="7" name="Group 6">
            <a:extLst>
              <a:ext uri="{FF2B5EF4-FFF2-40B4-BE49-F238E27FC236}">
                <a16:creationId xmlns:a16="http://schemas.microsoft.com/office/drawing/2014/main" id="{24365C1B-8502-4C76-A183-977A61681004}"/>
              </a:ext>
              <a:ext uri="{C183D7F6-B498-43B3-948B-1728B52AA6E4}">
                <adec:decorative xmlns:adec="http://schemas.microsoft.com/office/drawing/2017/decorative" val="1"/>
              </a:ext>
            </a:extLst>
          </p:cNvPr>
          <p:cNvGrpSpPr/>
          <p:nvPr userDrawn="1"/>
        </p:nvGrpSpPr>
        <p:grpSpPr>
          <a:xfrm>
            <a:off x="9969500" y="206142"/>
            <a:ext cx="2102143" cy="1530997"/>
            <a:chOff x="9969500" y="206142"/>
            <a:chExt cx="2102143" cy="1530997"/>
          </a:xfrm>
        </p:grpSpPr>
        <p:sp useBgFill="1">
          <p:nvSpPr>
            <p:cNvPr id="8" name="Graphic 10">
              <a:extLst>
                <a:ext uri="{FF2B5EF4-FFF2-40B4-BE49-F238E27FC236}">
                  <a16:creationId xmlns:a16="http://schemas.microsoft.com/office/drawing/2014/main" id="{8B301D95-DC48-420E-A7BA-A8B0209F7CC6}"/>
                </a:ext>
              </a:extLst>
            </p:cNvPr>
            <p:cNvSpPr/>
            <p:nvPr/>
          </p:nvSpPr>
          <p:spPr>
            <a:xfrm rot="2700000">
              <a:off x="11146356" y="206142"/>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9" name="Oval 8">
              <a:extLst>
                <a:ext uri="{FF2B5EF4-FFF2-40B4-BE49-F238E27FC236}">
                  <a16:creationId xmlns:a16="http://schemas.microsoft.com/office/drawing/2014/main" id="{4437A3E9-B343-4F63-8EB3-E20E196ADA6F}"/>
                </a:ext>
              </a:extLst>
            </p:cNvPr>
            <p:cNvSpPr/>
            <p:nvPr/>
          </p:nvSpPr>
          <p:spPr>
            <a:xfrm rot="10800000">
              <a:off x="10972800" y="1475479"/>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0" name="Oval 9">
              <a:extLst>
                <a:ext uri="{FF2B5EF4-FFF2-40B4-BE49-F238E27FC236}">
                  <a16:creationId xmlns:a16="http://schemas.microsoft.com/office/drawing/2014/main" id="{1CE068AC-F212-42BF-A1F0-707A57D7DE65}"/>
                </a:ext>
              </a:extLst>
            </p:cNvPr>
            <p:cNvSpPr/>
            <p:nvPr/>
          </p:nvSpPr>
          <p:spPr>
            <a:xfrm rot="10800000">
              <a:off x="9969500" y="380388"/>
              <a:ext cx="642322" cy="642322"/>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1" name="Date Placeholder 2">
            <a:extLst>
              <a:ext uri="{FF2B5EF4-FFF2-40B4-BE49-F238E27FC236}">
                <a16:creationId xmlns:a16="http://schemas.microsoft.com/office/drawing/2014/main" id="{0538589D-580E-49A3-9B5F-41A31152C491}"/>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2" name="Footer Placeholder 5">
            <a:extLst>
              <a:ext uri="{FF2B5EF4-FFF2-40B4-BE49-F238E27FC236}">
                <a16:creationId xmlns:a16="http://schemas.microsoft.com/office/drawing/2014/main" id="{9AFEC8BE-6E4C-4E48-A75A-8F63DDB25739}"/>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3" name="Slide Number Placeholder 6">
            <a:extLst>
              <a:ext uri="{FF2B5EF4-FFF2-40B4-BE49-F238E27FC236}">
                <a16:creationId xmlns:a16="http://schemas.microsoft.com/office/drawing/2014/main" id="{3CE8A72A-AC7D-4CE3-9724-0A703AEEB0F5}"/>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8450B9E2-00B0-4447-A8A1-C344DC673C6B}"/>
              </a:ext>
            </a:extLst>
          </p:cNvPr>
          <p:cNvSpPr>
            <a:spLocks noGrp="1"/>
          </p:cNvSpPr>
          <p:nvPr>
            <p:ph sz="quarter" idx="13" hasCustomPrompt="1"/>
          </p:nvPr>
        </p:nvSpPr>
        <p:spPr>
          <a:xfrm>
            <a:off x="1762125" y="2362200"/>
            <a:ext cx="8639175" cy="3314700"/>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Content</a:t>
            </a:r>
          </a:p>
        </p:txBody>
      </p:sp>
    </p:spTree>
    <p:extLst>
      <p:ext uri="{BB962C8B-B14F-4D97-AF65-F5344CB8AC3E}">
        <p14:creationId xmlns:p14="http://schemas.microsoft.com/office/powerpoint/2010/main" val="244336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D4A9F27B-681F-4AFD-B774-93B4D7E7C4AB}"/>
              </a:ext>
            </a:extLst>
          </p:cNvPr>
          <p:cNvSpPr>
            <a:spLocks noGrp="1"/>
          </p:cNvSpPr>
          <p:nvPr>
            <p:ph type="pic" sz="quarter" idx="13" hasCustomPrompt="1"/>
          </p:nvPr>
        </p:nvSpPr>
        <p:spPr>
          <a:xfrm>
            <a:off x="542925" y="0"/>
            <a:ext cx="11106150" cy="6303588"/>
          </a:xfrm>
          <a:custGeom>
            <a:avLst/>
            <a:gdLst>
              <a:gd name="connsiteX0" fmla="*/ 0 w 11106150"/>
              <a:gd name="connsiteY0" fmla="*/ 0 h 6303588"/>
              <a:gd name="connsiteX1" fmla="*/ 11106150 w 11106150"/>
              <a:gd name="connsiteY1" fmla="*/ 0 h 6303588"/>
              <a:gd name="connsiteX2" fmla="*/ 11106150 w 11106150"/>
              <a:gd name="connsiteY2" fmla="*/ 5562639 h 6303588"/>
              <a:gd name="connsiteX3" fmla="*/ 11105955 w 11106150"/>
              <a:gd name="connsiteY3" fmla="*/ 5562599 h 6303588"/>
              <a:gd name="connsiteX4" fmla="*/ 10938762 w 11106150"/>
              <a:gd name="connsiteY4" fmla="*/ 5729792 h 6303588"/>
              <a:gd name="connsiteX5" fmla="*/ 11105955 w 11106150"/>
              <a:gd name="connsiteY5" fmla="*/ 5896985 h 6303588"/>
              <a:gd name="connsiteX6" fmla="*/ 11106150 w 11106150"/>
              <a:gd name="connsiteY6" fmla="*/ 5896946 h 6303588"/>
              <a:gd name="connsiteX7" fmla="*/ 11106150 w 11106150"/>
              <a:gd name="connsiteY7" fmla="*/ 6303588 h 6303588"/>
              <a:gd name="connsiteX8" fmla="*/ 0 w 11106150"/>
              <a:gd name="connsiteY8" fmla="*/ 6303588 h 6303588"/>
              <a:gd name="connsiteX9" fmla="*/ 0 w 11106150"/>
              <a:gd name="connsiteY9" fmla="*/ 1178324 h 6303588"/>
              <a:gd name="connsiteX10" fmla="*/ 195 w 11106150"/>
              <a:gd name="connsiteY10" fmla="*/ 1178130 h 6303588"/>
              <a:gd name="connsiteX11" fmla="*/ 194290 w 11106150"/>
              <a:gd name="connsiteY11" fmla="*/ 1372225 h 6303588"/>
              <a:gd name="connsiteX12" fmla="*/ 305205 w 11106150"/>
              <a:gd name="connsiteY12" fmla="*/ 1372225 h 6303588"/>
              <a:gd name="connsiteX13" fmla="*/ 305205 w 11106150"/>
              <a:gd name="connsiteY13" fmla="*/ 1261310 h 6303588"/>
              <a:gd name="connsiteX14" fmla="*/ 111110 w 11106150"/>
              <a:gd name="connsiteY14" fmla="*/ 1067214 h 6303588"/>
              <a:gd name="connsiteX15" fmla="*/ 305202 w 11106150"/>
              <a:gd name="connsiteY15" fmla="*/ 873123 h 6303588"/>
              <a:gd name="connsiteX16" fmla="*/ 305202 w 11106150"/>
              <a:gd name="connsiteY16" fmla="*/ 762207 h 6303588"/>
              <a:gd name="connsiteX17" fmla="*/ 194286 w 11106150"/>
              <a:gd name="connsiteY17" fmla="*/ 762207 h 6303588"/>
              <a:gd name="connsiteX18" fmla="*/ 191 w 11106150"/>
              <a:gd name="connsiteY18" fmla="*/ 956302 h 6303588"/>
              <a:gd name="connsiteX19" fmla="*/ 0 w 11106150"/>
              <a:gd name="connsiteY19" fmla="*/ 956111 h 630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106150" h="6303588">
                <a:moveTo>
                  <a:pt x="0" y="0"/>
                </a:moveTo>
                <a:lnTo>
                  <a:pt x="11106150" y="0"/>
                </a:lnTo>
                <a:lnTo>
                  <a:pt x="11106150" y="5562639"/>
                </a:lnTo>
                <a:lnTo>
                  <a:pt x="11105955" y="5562599"/>
                </a:lnTo>
                <a:cubicBezTo>
                  <a:pt x="11013617" y="5562599"/>
                  <a:pt x="10938762" y="5637454"/>
                  <a:pt x="10938762" y="5729792"/>
                </a:cubicBezTo>
                <a:cubicBezTo>
                  <a:pt x="10938762" y="5822130"/>
                  <a:pt x="11013617" y="5896985"/>
                  <a:pt x="11105955" y="5896985"/>
                </a:cubicBezTo>
                <a:lnTo>
                  <a:pt x="11106150" y="5896946"/>
                </a:lnTo>
                <a:lnTo>
                  <a:pt x="11106150" y="6303588"/>
                </a:lnTo>
                <a:lnTo>
                  <a:pt x="0" y="6303588"/>
                </a:lnTo>
                <a:lnTo>
                  <a:pt x="0" y="1178324"/>
                </a:lnTo>
                <a:lnTo>
                  <a:pt x="195" y="1178130"/>
                </a:lnTo>
                <a:lnTo>
                  <a:pt x="194290" y="1372225"/>
                </a:lnTo>
                <a:cubicBezTo>
                  <a:pt x="224917" y="1402853"/>
                  <a:pt x="274577" y="1402853"/>
                  <a:pt x="305205" y="1372225"/>
                </a:cubicBezTo>
                <a:cubicBezTo>
                  <a:pt x="335833" y="1341597"/>
                  <a:pt x="335836" y="1291941"/>
                  <a:pt x="305205" y="1261310"/>
                </a:cubicBezTo>
                <a:lnTo>
                  <a:pt x="111110" y="1067214"/>
                </a:lnTo>
                <a:lnTo>
                  <a:pt x="305202" y="873123"/>
                </a:lnTo>
                <a:cubicBezTo>
                  <a:pt x="335830" y="842495"/>
                  <a:pt x="335833" y="792838"/>
                  <a:pt x="305202" y="762207"/>
                </a:cubicBezTo>
                <a:cubicBezTo>
                  <a:pt x="274574" y="731580"/>
                  <a:pt x="224914" y="731580"/>
                  <a:pt x="194286" y="762207"/>
                </a:cubicBezTo>
                <a:lnTo>
                  <a:pt x="191" y="956302"/>
                </a:lnTo>
                <a:lnTo>
                  <a:pt x="0" y="956111"/>
                </a:lnTo>
                <a:close/>
              </a:path>
            </a:pathLst>
          </a:custGeom>
        </p:spPr>
        <p:txBody>
          <a:bodyPr wrap="square">
            <a:noAutofit/>
          </a:bodyPr>
          <a:lstStyle>
            <a:lvl1pPr marL="0" indent="0" algn="ctr">
              <a:buNone/>
              <a:defRPr sz="2000"/>
            </a:lvl1pPr>
          </a:lstStyle>
          <a:p>
            <a:r>
              <a:rPr lang="en-US" dirty="0"/>
              <a:t>Insert photo here</a:t>
            </a:r>
          </a:p>
        </p:txBody>
      </p:sp>
      <p:sp>
        <p:nvSpPr>
          <p:cNvPr id="2" name="Title 1">
            <a:extLst>
              <a:ext uri="{FF2B5EF4-FFF2-40B4-BE49-F238E27FC236}">
                <a16:creationId xmlns:a16="http://schemas.microsoft.com/office/drawing/2014/main" id="{C5CF2BD1-012F-4FC1-8150-5ABFB71D8000}"/>
              </a:ext>
            </a:extLst>
          </p:cNvPr>
          <p:cNvSpPr>
            <a:spLocks noGrp="1"/>
          </p:cNvSpPr>
          <p:nvPr>
            <p:ph type="title" hasCustomPrompt="1"/>
          </p:nvPr>
        </p:nvSpPr>
        <p:spPr>
          <a:xfrm>
            <a:off x="1209675" y="1188084"/>
            <a:ext cx="4886325" cy="3353435"/>
          </a:xfrm>
        </p:spPr>
        <p:txBody>
          <a:bodyPr anchor="t"/>
          <a:lstStyle>
            <a:lvl1pPr>
              <a:lnSpc>
                <a:spcPct val="110000"/>
              </a:lnSpc>
              <a:spcBef>
                <a:spcPts val="1000"/>
              </a:spcBef>
              <a:defRPr>
                <a:solidFill>
                  <a:schemeClr val="bg1"/>
                </a:solidFill>
                <a:effectLst>
                  <a:outerShdw blurRad="38100" dist="38100" dir="2700000" algn="tl">
                    <a:srgbClr val="000000">
                      <a:alpha val="43137"/>
                    </a:srgbClr>
                  </a:outerShdw>
                </a:effectLst>
              </a:defRPr>
            </a:lvl1pPr>
          </a:lstStyle>
          <a:p>
            <a:r>
              <a:rPr lang="en-US" dirty="0"/>
              <a:t>Click to insert title</a:t>
            </a:r>
          </a:p>
        </p:txBody>
      </p:sp>
      <p:sp>
        <p:nvSpPr>
          <p:cNvPr id="19" name="Text Placeholder 17">
            <a:extLst>
              <a:ext uri="{FF2B5EF4-FFF2-40B4-BE49-F238E27FC236}">
                <a16:creationId xmlns:a16="http://schemas.microsoft.com/office/drawing/2014/main" id="{CA5CDEBD-7143-4A5E-8992-1CC22CCB7DAC}"/>
              </a:ext>
            </a:extLst>
          </p:cNvPr>
          <p:cNvSpPr>
            <a:spLocks noGrp="1"/>
          </p:cNvSpPr>
          <p:nvPr>
            <p:ph type="body" sz="quarter" idx="15" hasCustomPrompt="1"/>
          </p:nvPr>
        </p:nvSpPr>
        <p:spPr>
          <a:xfrm>
            <a:off x="1209675" y="4744720"/>
            <a:ext cx="4886325" cy="802640"/>
          </a:xfrm>
        </p:spPr>
        <p:txBody>
          <a:bodyPr>
            <a:normAutofit/>
          </a:bodyPr>
          <a:lstStyle>
            <a:lvl1pPr marL="0" indent="0">
              <a:buNone/>
              <a:defRPr sz="2800">
                <a:solidFill>
                  <a:schemeClr val="bg1"/>
                </a:solidFill>
                <a:effectLst>
                  <a:outerShdw blurRad="38100" dist="38100" dir="2700000" algn="tl">
                    <a:srgbClr val="000000">
                      <a:alpha val="43137"/>
                    </a:srgbClr>
                  </a:outerShdw>
                </a:effectLst>
              </a:defRPr>
            </a:lvl1pPr>
          </a:lstStyle>
          <a:p>
            <a:pPr lvl="0"/>
            <a:r>
              <a:rPr lang="en-US" dirty="0"/>
              <a:t>Click to insert subtitle</a:t>
            </a:r>
          </a:p>
        </p:txBody>
      </p:sp>
      <p:sp>
        <p:nvSpPr>
          <p:cNvPr id="11" name="Date Placeholder 4">
            <a:extLst>
              <a:ext uri="{FF2B5EF4-FFF2-40B4-BE49-F238E27FC236}">
                <a16:creationId xmlns:a16="http://schemas.microsoft.com/office/drawing/2014/main" id="{3310B848-1DD7-4FAE-9A29-A903AB28D510}"/>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2" name="Footer Placeholder 10">
            <a:extLst>
              <a:ext uri="{FF2B5EF4-FFF2-40B4-BE49-F238E27FC236}">
                <a16:creationId xmlns:a16="http://schemas.microsoft.com/office/drawing/2014/main" id="{C4EABCE6-B9A0-4478-8470-10FE3275E97D}"/>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3" name="Slide Number Placeholder 11">
            <a:extLst>
              <a:ext uri="{FF2B5EF4-FFF2-40B4-BE49-F238E27FC236}">
                <a16:creationId xmlns:a16="http://schemas.microsoft.com/office/drawing/2014/main" id="{7BC00746-548B-44E3-BCF4-D999C0384B32}"/>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grpSp>
        <p:nvGrpSpPr>
          <p:cNvPr id="17" name="Group 16">
            <a:extLst>
              <a:ext uri="{FF2B5EF4-FFF2-40B4-BE49-F238E27FC236}">
                <a16:creationId xmlns:a16="http://schemas.microsoft.com/office/drawing/2014/main" id="{0C47AB42-9344-4388-8186-987D011AC256}"/>
              </a:ext>
              <a:ext uri="{C183D7F6-B498-43B3-948B-1728B52AA6E4}">
                <adec:decorative xmlns:adec="http://schemas.microsoft.com/office/drawing/2017/decorative" val="1"/>
              </a:ext>
            </a:extLst>
          </p:cNvPr>
          <p:cNvGrpSpPr/>
          <p:nvPr userDrawn="1"/>
        </p:nvGrpSpPr>
        <p:grpSpPr>
          <a:xfrm>
            <a:off x="111772" y="635870"/>
            <a:ext cx="11704301" cy="5261115"/>
            <a:chOff x="111772" y="635870"/>
            <a:chExt cx="11704301" cy="5261115"/>
          </a:xfrm>
        </p:grpSpPr>
        <p:sp useBgFill="1">
          <p:nvSpPr>
            <p:cNvPr id="18" name="Graphic 10">
              <a:extLst>
                <a:ext uri="{FF2B5EF4-FFF2-40B4-BE49-F238E27FC236}">
                  <a16:creationId xmlns:a16="http://schemas.microsoft.com/office/drawing/2014/main" id="{AF670C5B-6404-41AC-9E4B-7079704AD98F}"/>
                </a:ext>
              </a:extLst>
            </p:cNvPr>
            <p:cNvSpPr/>
            <p:nvPr/>
          </p:nvSpPr>
          <p:spPr>
            <a:xfrm rot="2700000">
              <a:off x="111772" y="635870"/>
              <a:ext cx="862695" cy="862695"/>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0" name="Oval 19">
              <a:extLst>
                <a:ext uri="{FF2B5EF4-FFF2-40B4-BE49-F238E27FC236}">
                  <a16:creationId xmlns:a16="http://schemas.microsoft.com/office/drawing/2014/main" id="{06EEC11D-FD72-4E2C-9BE7-0ADDCC1FCDA0}"/>
                </a:ext>
              </a:extLst>
            </p:cNvPr>
            <p:cNvSpPr/>
            <p:nvPr/>
          </p:nvSpPr>
          <p:spPr>
            <a:xfrm rot="10800000">
              <a:off x="11481688" y="5562600"/>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Tree>
    <p:extLst>
      <p:ext uri="{BB962C8B-B14F-4D97-AF65-F5344CB8AC3E}">
        <p14:creationId xmlns:p14="http://schemas.microsoft.com/office/powerpoint/2010/main" val="117579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C926DD1-2816-4B16-9809-3DD34B7DD0BA}"/>
              </a:ext>
            </a:extLst>
          </p:cNvPr>
          <p:cNvSpPr>
            <a:spLocks noGrp="1"/>
          </p:cNvSpPr>
          <p:nvPr>
            <p:ph type="title"/>
          </p:nvPr>
        </p:nvSpPr>
        <p:spPr>
          <a:xfrm>
            <a:off x="457200" y="544786"/>
            <a:ext cx="11238346" cy="836339"/>
          </a:xfrm>
        </p:spPr>
        <p:txBody>
          <a:bodyPr anchor="t">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grpSp>
        <p:nvGrpSpPr>
          <p:cNvPr id="10" name="Group 9">
            <a:extLst>
              <a:ext uri="{FF2B5EF4-FFF2-40B4-BE49-F238E27FC236}">
                <a16:creationId xmlns:a16="http://schemas.microsoft.com/office/drawing/2014/main" id="{C3584E3F-FDB4-479B-BC59-3152EAFFA139}"/>
              </a:ext>
              <a:ext uri="{C183D7F6-B498-43B3-948B-1728B52AA6E4}">
                <adec:decorative xmlns:adec="http://schemas.microsoft.com/office/drawing/2017/decorative" val="1"/>
              </a:ext>
            </a:extLst>
          </p:cNvPr>
          <p:cNvGrpSpPr/>
          <p:nvPr userDrawn="1"/>
        </p:nvGrpSpPr>
        <p:grpSpPr>
          <a:xfrm>
            <a:off x="10134054" y="381222"/>
            <a:ext cx="1776608" cy="1547254"/>
            <a:chOff x="10134054" y="381222"/>
            <a:chExt cx="1776608" cy="1547254"/>
          </a:xfrm>
        </p:grpSpPr>
        <p:sp useBgFill="1">
          <p:nvSpPr>
            <p:cNvPr id="11" name="Graphic 10">
              <a:extLst>
                <a:ext uri="{FF2B5EF4-FFF2-40B4-BE49-F238E27FC236}">
                  <a16:creationId xmlns:a16="http://schemas.microsoft.com/office/drawing/2014/main" id="{192E3F94-4B07-4FE3-90A9-AF47C6013652}"/>
                </a:ext>
              </a:extLst>
            </p:cNvPr>
            <p:cNvSpPr/>
            <p:nvPr/>
          </p:nvSpPr>
          <p:spPr>
            <a:xfrm rot="2700000">
              <a:off x="10895075" y="863805"/>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62F713CE-DF71-4FAD-B02B-77E8F93B0926}"/>
                </a:ext>
              </a:extLst>
            </p:cNvPr>
            <p:cNvSpPr/>
            <p:nvPr/>
          </p:nvSpPr>
          <p:spPr>
            <a:xfrm rot="10800000">
              <a:off x="10318364" y="1752600"/>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CC3EC1C1-7E3D-4CDF-A1AA-25385A5AA5D8}"/>
                </a:ext>
              </a:extLst>
            </p:cNvPr>
            <p:cNvSpPr/>
            <p:nvPr/>
          </p:nvSpPr>
          <p:spPr>
            <a:xfrm rot="10800000">
              <a:off x="10134054" y="381222"/>
              <a:ext cx="544496" cy="54449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4" name="Date Placeholder 2">
            <a:extLst>
              <a:ext uri="{FF2B5EF4-FFF2-40B4-BE49-F238E27FC236}">
                <a16:creationId xmlns:a16="http://schemas.microsoft.com/office/drawing/2014/main" id="{8B388008-154C-4BD4-8E16-D1CB0E1DD63B}"/>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5" name="Footer Placeholder 5">
            <a:extLst>
              <a:ext uri="{FF2B5EF4-FFF2-40B4-BE49-F238E27FC236}">
                <a16:creationId xmlns:a16="http://schemas.microsoft.com/office/drawing/2014/main" id="{355FD3E6-3F42-47F9-9F0F-A5E7C7CBFBA5}"/>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6" name="Slide Number Placeholder 6">
            <a:extLst>
              <a:ext uri="{FF2B5EF4-FFF2-40B4-BE49-F238E27FC236}">
                <a16:creationId xmlns:a16="http://schemas.microsoft.com/office/drawing/2014/main" id="{585F908B-6798-4558-9125-E8DBC196B5EA}"/>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14F1084A-D16F-4367-BA81-D50E03436FD9}"/>
              </a:ext>
            </a:extLst>
          </p:cNvPr>
          <p:cNvSpPr>
            <a:spLocks noGrp="1"/>
          </p:cNvSpPr>
          <p:nvPr>
            <p:ph sz="quarter" idx="13" hasCustomPrompt="1"/>
          </p:nvPr>
        </p:nvSpPr>
        <p:spPr>
          <a:xfrm>
            <a:off x="390525" y="1962150"/>
            <a:ext cx="11407775" cy="4351338"/>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Content</a:t>
            </a:r>
          </a:p>
        </p:txBody>
      </p:sp>
    </p:spTree>
    <p:extLst>
      <p:ext uri="{BB962C8B-B14F-4D97-AF65-F5344CB8AC3E}">
        <p14:creationId xmlns:p14="http://schemas.microsoft.com/office/powerpoint/2010/main" val="943515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85333DF-B319-4AE9-B2FF-17CB683E9911}"/>
              </a:ext>
            </a:extLst>
          </p:cNvPr>
          <p:cNvSpPr>
            <a:spLocks noGrp="1"/>
          </p:cNvSpPr>
          <p:nvPr>
            <p:ph type="title"/>
          </p:nvPr>
        </p:nvSpPr>
        <p:spPr>
          <a:xfrm>
            <a:off x="457200" y="544786"/>
            <a:ext cx="11238346" cy="836339"/>
          </a:xfrm>
        </p:spPr>
        <p:txBody>
          <a:bodyPr anchor="t">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grpSp>
        <p:nvGrpSpPr>
          <p:cNvPr id="9" name="Group 8">
            <a:extLst>
              <a:ext uri="{FF2B5EF4-FFF2-40B4-BE49-F238E27FC236}">
                <a16:creationId xmlns:a16="http://schemas.microsoft.com/office/drawing/2014/main" id="{F3F11C6D-F71D-4B7F-AD15-0A80B92C5286}"/>
              </a:ext>
              <a:ext uri="{C183D7F6-B498-43B3-948B-1728B52AA6E4}">
                <adec:decorative xmlns:adec="http://schemas.microsoft.com/office/drawing/2017/decorative" val="1"/>
              </a:ext>
            </a:extLst>
          </p:cNvPr>
          <p:cNvGrpSpPr/>
          <p:nvPr userDrawn="1"/>
        </p:nvGrpSpPr>
        <p:grpSpPr>
          <a:xfrm>
            <a:off x="10134054" y="381222"/>
            <a:ext cx="1776608" cy="1547254"/>
            <a:chOff x="10134054" y="381222"/>
            <a:chExt cx="1776608" cy="1547254"/>
          </a:xfrm>
        </p:grpSpPr>
        <p:sp useBgFill="1">
          <p:nvSpPr>
            <p:cNvPr id="10" name="Graphic 10">
              <a:extLst>
                <a:ext uri="{FF2B5EF4-FFF2-40B4-BE49-F238E27FC236}">
                  <a16:creationId xmlns:a16="http://schemas.microsoft.com/office/drawing/2014/main" id="{F52E1B51-6BF3-46E9-83D0-40BE41AA989E}"/>
                </a:ext>
              </a:extLst>
            </p:cNvPr>
            <p:cNvSpPr/>
            <p:nvPr/>
          </p:nvSpPr>
          <p:spPr>
            <a:xfrm rot="2700000">
              <a:off x="10895075" y="863805"/>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1" name="Oval 10">
              <a:extLst>
                <a:ext uri="{FF2B5EF4-FFF2-40B4-BE49-F238E27FC236}">
                  <a16:creationId xmlns:a16="http://schemas.microsoft.com/office/drawing/2014/main" id="{C1A0293A-61AB-498F-82D7-9E412D08B068}"/>
                </a:ext>
              </a:extLst>
            </p:cNvPr>
            <p:cNvSpPr/>
            <p:nvPr/>
          </p:nvSpPr>
          <p:spPr>
            <a:xfrm rot="10800000">
              <a:off x="10318364" y="1752600"/>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CB8032AC-458F-4F48-BA3C-C13B0F57919F}"/>
                </a:ext>
              </a:extLst>
            </p:cNvPr>
            <p:cNvSpPr/>
            <p:nvPr/>
          </p:nvSpPr>
          <p:spPr>
            <a:xfrm rot="10800000">
              <a:off x="10134054" y="381222"/>
              <a:ext cx="544496" cy="54449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3" name="Date Placeholder 2">
            <a:extLst>
              <a:ext uri="{FF2B5EF4-FFF2-40B4-BE49-F238E27FC236}">
                <a16:creationId xmlns:a16="http://schemas.microsoft.com/office/drawing/2014/main" id="{CAE2E565-A9C5-4946-9768-81039DDDCC66}"/>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4" name="Footer Placeholder 5">
            <a:extLst>
              <a:ext uri="{FF2B5EF4-FFF2-40B4-BE49-F238E27FC236}">
                <a16:creationId xmlns:a16="http://schemas.microsoft.com/office/drawing/2014/main" id="{9F6BD62A-8CCF-46F6-87F7-FCCDDA6576B6}"/>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5" name="Slide Number Placeholder 6">
            <a:extLst>
              <a:ext uri="{FF2B5EF4-FFF2-40B4-BE49-F238E27FC236}">
                <a16:creationId xmlns:a16="http://schemas.microsoft.com/office/drawing/2014/main" id="{0B6E5353-4510-49A8-9DF3-C3BD16C5E7A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913017C2-1A42-4672-97A5-440ECADBAD7B}"/>
              </a:ext>
            </a:extLst>
          </p:cNvPr>
          <p:cNvSpPr>
            <a:spLocks noGrp="1"/>
          </p:cNvSpPr>
          <p:nvPr>
            <p:ph sz="quarter" idx="13" hasCustomPrompt="1"/>
          </p:nvPr>
        </p:nvSpPr>
        <p:spPr>
          <a:xfrm>
            <a:off x="533401" y="2105024"/>
            <a:ext cx="11125200" cy="4010025"/>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Content</a:t>
            </a:r>
          </a:p>
        </p:txBody>
      </p:sp>
    </p:spTree>
    <p:extLst>
      <p:ext uri="{BB962C8B-B14F-4D97-AF65-F5344CB8AC3E}">
        <p14:creationId xmlns:p14="http://schemas.microsoft.com/office/powerpoint/2010/main" val="2706667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00800"/>
            <a:ext cx="2743200" cy="365125"/>
          </a:xfrm>
          <a:prstGeom prst="rect">
            <a:avLst/>
          </a:prstGeom>
        </p:spPr>
        <p:txBody>
          <a:bodyPr vert="horz" lIns="91440" tIns="45720" rIns="91440" bIns="45720" rtlCol="0" anchor="ctr"/>
          <a:lstStyle>
            <a:lvl1pPr algn="l">
              <a:defRPr sz="900" cap="all" spc="150" baseline="0">
                <a:solidFill>
                  <a:schemeClr val="tx1">
                    <a:tint val="75000"/>
                  </a:schemeClr>
                </a:solidFill>
              </a:defRPr>
            </a:lvl1pPr>
          </a:lstStyle>
          <a:p>
            <a:r>
              <a:rPr lang="en-US"/>
              <a:t>2/2/20XX</a:t>
            </a:r>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00800"/>
            <a:ext cx="4114800" cy="365125"/>
          </a:xfrm>
          <a:prstGeom prst="rect">
            <a:avLst/>
          </a:prstGeom>
        </p:spPr>
        <p:txBody>
          <a:bodyPr vert="horz" lIns="91440" tIns="45720" rIns="91440" bIns="45720" rtlCol="0" anchor="ctr"/>
          <a:lstStyle>
            <a:lvl1pPr algn="ctr">
              <a:defRPr sz="900" cap="all" spc="15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00800"/>
            <a:ext cx="2743200" cy="365125"/>
          </a:xfrm>
          <a:prstGeom prst="rect">
            <a:avLst/>
          </a:prstGeom>
        </p:spPr>
        <p:txBody>
          <a:bodyPr vert="horz" lIns="91440" tIns="45720" rIns="91440" bIns="45720" rtlCol="0" anchor="ctr"/>
          <a:lstStyle>
            <a:lvl1pPr algn="r">
              <a:defRPr sz="900" cap="all" spc="150" baseline="0">
                <a:solidFill>
                  <a:schemeClr val="tx1">
                    <a:tint val="75000"/>
                  </a:schemeClr>
                </a:solidFill>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64018933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93" r:id="rId12"/>
    <p:sldLayoutId id="2147483792"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Segoe UI" panose="020B0502040204020203"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Segoe UI" panose="020B0502040204020203"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Courier New" panose="02070309020205020404" pitchFamily="49" charset="0"/>
        <a:buChar char="o"/>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Segoe UI" panose="020B0502040204020203"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14.jpeg"/><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5990" y="62886"/>
            <a:ext cx="11708355" cy="6301715"/>
            <a:chOff x="175990" y="62886"/>
            <a:chExt cx="11708355" cy="6301715"/>
          </a:xfrm>
        </p:grpSpPr>
        <p:sp useBgFill="1">
          <p:nvSpPr>
            <p:cNvPr id="74" name="Graphic 10">
              <a:extLst>
                <a:ext uri="{FF2B5EF4-FFF2-40B4-BE49-F238E27FC236}">
                  <a16:creationId xmlns:a16="http://schemas.microsoft.com/office/drawing/2014/main" id="{EAFF5F08-677C-4873-9274-02B6FE751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75" name="Graphic 10">
              <a:extLst>
                <a:ext uri="{FF2B5EF4-FFF2-40B4-BE49-F238E27FC236}">
                  <a16:creationId xmlns:a16="http://schemas.microsoft.com/office/drawing/2014/main" id="{16514C65-F179-4953-B660-5FC657697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76" name="Graphic 10">
              <a:extLst>
                <a:ext uri="{FF2B5EF4-FFF2-40B4-BE49-F238E27FC236}">
                  <a16:creationId xmlns:a16="http://schemas.microsoft.com/office/drawing/2014/main" id="{DF5DA89C-9FED-4AE0-8C36-20612E77F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77" name="Oval 76">
              <a:extLst>
                <a:ext uri="{FF2B5EF4-FFF2-40B4-BE49-F238E27FC236}">
                  <a16:creationId xmlns:a16="http://schemas.microsoft.com/office/drawing/2014/main" id="{FB98224C-F1DB-4F10-9B7F-93B86BA13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78" name="Oval 77">
              <a:extLst>
                <a:ext uri="{FF2B5EF4-FFF2-40B4-BE49-F238E27FC236}">
                  <a16:creationId xmlns:a16="http://schemas.microsoft.com/office/drawing/2014/main" id="{9AE1FC9E-06C9-4A12-8BE7-766C3DA8B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79" name="Oval 78">
              <a:extLst>
                <a:ext uri="{FF2B5EF4-FFF2-40B4-BE49-F238E27FC236}">
                  <a16:creationId xmlns:a16="http://schemas.microsoft.com/office/drawing/2014/main" id="{29954B75-D8C7-439C-A014-E644E3E2C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useBgFill="1">
        <p:nvSpPr>
          <p:cNvPr id="81" name="Rectangle 80">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83" name="Rectangle 82">
            <a:extLst>
              <a:ext uri="{FF2B5EF4-FFF2-40B4-BE49-F238E27FC236}">
                <a16:creationId xmlns:a16="http://schemas.microsoft.com/office/drawing/2014/main" id="{361EA5BB-A258-4E22-94F4-C79A44136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grpSp>
        <p:nvGrpSpPr>
          <p:cNvPr id="85" name="Group 84">
            <a:extLst>
              <a:ext uri="{FF2B5EF4-FFF2-40B4-BE49-F238E27FC236}">
                <a16:creationId xmlns:a16="http://schemas.microsoft.com/office/drawing/2014/main" id="{AF7B2BB7-8E22-4794-9BDE-B71129D77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7697" y="189413"/>
            <a:ext cx="2019905" cy="1778845"/>
            <a:chOff x="207697" y="189413"/>
            <a:chExt cx="2019905" cy="1778845"/>
          </a:xfrm>
        </p:grpSpPr>
        <p:sp useBgFill="1">
          <p:nvSpPr>
            <p:cNvPr id="86" name="Graphic 10">
              <a:extLst>
                <a:ext uri="{FF2B5EF4-FFF2-40B4-BE49-F238E27FC236}">
                  <a16:creationId xmlns:a16="http://schemas.microsoft.com/office/drawing/2014/main" id="{F2CC297A-905C-42B8-BFEC-55FB2FCF2E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207697" y="189413"/>
              <a:ext cx="1261009" cy="126100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87" name="Oval 86">
              <a:extLst>
                <a:ext uri="{FF2B5EF4-FFF2-40B4-BE49-F238E27FC236}">
                  <a16:creationId xmlns:a16="http://schemas.microsoft.com/office/drawing/2014/main" id="{895FAF0E-8EDF-4055-9578-394F1ACB3C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89661" y="1671181"/>
              <a:ext cx="297077" cy="297077"/>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88" name="Oval 87">
              <a:extLst>
                <a:ext uri="{FF2B5EF4-FFF2-40B4-BE49-F238E27FC236}">
                  <a16:creationId xmlns:a16="http://schemas.microsoft.com/office/drawing/2014/main" id="{AEC4BAA7-1F27-4F25-9D16-9099BF9AC7E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2017290" y="592943"/>
              <a:ext cx="210312" cy="210312"/>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sp>
        <p:nvSpPr>
          <p:cNvPr id="11" name="Title 10">
            <a:extLst>
              <a:ext uri="{FF2B5EF4-FFF2-40B4-BE49-F238E27FC236}">
                <a16:creationId xmlns:a16="http://schemas.microsoft.com/office/drawing/2014/main" id="{F606FF93-30AD-4496-9EB4-A16588DB9F5C}"/>
              </a:ext>
            </a:extLst>
          </p:cNvPr>
          <p:cNvSpPr>
            <a:spLocks noGrp="1"/>
          </p:cNvSpPr>
          <p:nvPr>
            <p:ph type="ctrTitle"/>
          </p:nvPr>
        </p:nvSpPr>
        <p:spPr>
          <a:xfrm>
            <a:off x="485635" y="728905"/>
            <a:ext cx="3933965" cy="3184274"/>
          </a:xfrm>
        </p:spPr>
        <p:txBody>
          <a:bodyPr vert="horz" lIns="91440" tIns="45720" rIns="91440" bIns="45720" rtlCol="0" anchor="b">
            <a:normAutofit/>
          </a:bodyPr>
          <a:lstStyle/>
          <a:p>
            <a:r>
              <a:rPr lang="en-US" sz="4200" kern="1200" dirty="0">
                <a:solidFill>
                  <a:schemeClr val="tx1"/>
                </a:solidFill>
                <a:latin typeface="+mj-lt"/>
                <a:ea typeface="+mj-ea"/>
                <a:cs typeface="+mj-cs"/>
              </a:rPr>
              <a:t>L.L.A.M.A. Inc.</a:t>
            </a:r>
            <a:br>
              <a:rPr lang="en-US" sz="4200" kern="1200" dirty="0">
                <a:solidFill>
                  <a:schemeClr val="tx1"/>
                </a:solidFill>
                <a:latin typeface="+mj-lt"/>
                <a:ea typeface="+mj-ea"/>
                <a:cs typeface="+mj-cs"/>
              </a:rPr>
            </a:br>
            <a:r>
              <a:rPr lang="en-US" sz="4200" kern="1200" dirty="0">
                <a:solidFill>
                  <a:schemeClr val="tx1"/>
                </a:solidFill>
                <a:latin typeface="+mj-lt"/>
                <a:ea typeface="+mj-ea"/>
                <a:cs typeface="+mj-cs"/>
              </a:rPr>
              <a:t>(Libraries, Life, and Medical Assistance)</a:t>
            </a:r>
          </a:p>
        </p:txBody>
      </p:sp>
      <p:sp>
        <p:nvSpPr>
          <p:cNvPr id="12" name="Subtitle 11">
            <a:extLst>
              <a:ext uri="{FF2B5EF4-FFF2-40B4-BE49-F238E27FC236}">
                <a16:creationId xmlns:a16="http://schemas.microsoft.com/office/drawing/2014/main" id="{380F03BD-5CC3-47DD-B082-722AE47BFFC1}"/>
              </a:ext>
            </a:extLst>
          </p:cNvPr>
          <p:cNvSpPr>
            <a:spLocks noGrp="1"/>
          </p:cNvSpPr>
          <p:nvPr>
            <p:ph type="subTitle" idx="1"/>
          </p:nvPr>
        </p:nvSpPr>
        <p:spPr>
          <a:xfrm>
            <a:off x="452754" y="4072044"/>
            <a:ext cx="3946668" cy="1495379"/>
          </a:xfrm>
        </p:spPr>
        <p:txBody>
          <a:bodyPr vert="horz" lIns="91440" tIns="45720" rIns="91440" bIns="45720" rtlCol="0">
            <a:normAutofit/>
          </a:bodyPr>
          <a:lstStyle/>
          <a:p>
            <a:r>
              <a:rPr lang="en-US" sz="2200" dirty="0">
                <a:solidFill>
                  <a:schemeClr val="tx1"/>
                </a:solidFill>
              </a:rPr>
              <a:t>Empowering communities with knowledge and care</a:t>
            </a:r>
          </a:p>
          <a:p>
            <a:endParaRPr lang="en-US" sz="2200" kern="1200" dirty="0">
              <a:solidFill>
                <a:schemeClr val="tx1"/>
              </a:solidFill>
              <a:latin typeface="+mn-lt"/>
              <a:ea typeface="+mn-ea"/>
              <a:cs typeface="+mn-cs"/>
            </a:endParaRPr>
          </a:p>
        </p:txBody>
      </p:sp>
      <p:pic>
        <p:nvPicPr>
          <p:cNvPr id="19" name="Picture Placeholder 18">
            <a:extLst>
              <a:ext uri="{FF2B5EF4-FFF2-40B4-BE49-F238E27FC236}">
                <a16:creationId xmlns:a16="http://schemas.microsoft.com/office/drawing/2014/main" id="{39881573-7C25-4F17-A03E-E8E1E0E88603}"/>
              </a:ext>
            </a:extLst>
          </p:cNvPr>
          <p:cNvPicPr preferRelativeResize="0">
            <a:picLocks noGrp="1"/>
          </p:cNvPicPr>
          <p:nvPr>
            <p:ph type="pic" sz="quarter" idx="13"/>
          </p:nvPr>
        </p:nvPicPr>
        <p:blipFill>
          <a:blip r:embed="rId3"/>
          <a:srcRect t="182" b="182"/>
          <a:stretch/>
        </p:blipFill>
        <p:spPr>
          <a:xfrm>
            <a:off x="4761473" y="304800"/>
            <a:ext cx="7025932" cy="6407624"/>
          </a:xfrm>
          <a:prstGeom prst="rect">
            <a:avLst/>
          </a:prstGeom>
        </p:spPr>
      </p:pic>
      <p:sp useBgFill="1">
        <p:nvSpPr>
          <p:cNvPr id="90" name="Oval 89">
            <a:extLst>
              <a:ext uri="{FF2B5EF4-FFF2-40B4-BE49-F238E27FC236}">
                <a16:creationId xmlns:a16="http://schemas.microsoft.com/office/drawing/2014/main" id="{8333FD0A-502E-4A24-8E99-5496F09DC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70962" y="5630260"/>
            <a:ext cx="355414" cy="35541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Tree>
    <p:extLst>
      <p:ext uri="{BB962C8B-B14F-4D97-AF65-F5344CB8AC3E}">
        <p14:creationId xmlns:p14="http://schemas.microsoft.com/office/powerpoint/2010/main" val="2164937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9388704E-D67C-4378-8FA9-A83871F51038}"/>
              </a:ext>
            </a:extLst>
          </p:cNvPr>
          <p:cNvSpPr>
            <a:spLocks noGrp="1"/>
          </p:cNvSpPr>
          <p:nvPr>
            <p:ph type="title"/>
          </p:nvPr>
        </p:nvSpPr>
        <p:spPr>
          <a:xfrm>
            <a:off x="457200" y="544786"/>
            <a:ext cx="11238346" cy="836339"/>
          </a:xfrm>
        </p:spPr>
        <p:txBody>
          <a:bodyPr/>
          <a:lstStyle/>
          <a:p>
            <a:r>
              <a:rPr lang="en-US" dirty="0"/>
              <a:t>Team</a:t>
            </a:r>
          </a:p>
        </p:txBody>
      </p:sp>
      <p:sp>
        <p:nvSpPr>
          <p:cNvPr id="15" name="Date Placeholder 14">
            <a:extLst>
              <a:ext uri="{FF2B5EF4-FFF2-40B4-BE49-F238E27FC236}">
                <a16:creationId xmlns:a16="http://schemas.microsoft.com/office/drawing/2014/main" id="{B83F0619-16A4-44CD-BC6C-D8788D7869AF}"/>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6" name="Footer Placeholder 15">
            <a:extLst>
              <a:ext uri="{FF2B5EF4-FFF2-40B4-BE49-F238E27FC236}">
                <a16:creationId xmlns:a16="http://schemas.microsoft.com/office/drawing/2014/main" id="{365C13F4-B6C5-4ABF-B9CF-27AE8394981F}"/>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17" name="Slide Number Placeholder 16">
            <a:extLst>
              <a:ext uri="{FF2B5EF4-FFF2-40B4-BE49-F238E27FC236}">
                <a16:creationId xmlns:a16="http://schemas.microsoft.com/office/drawing/2014/main" id="{158AAB3C-64BD-4A61-9806-A8BF13DDA6D6}"/>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10</a:t>
            </a:fld>
            <a:endParaRPr lang="en-US" dirty="0"/>
          </a:p>
        </p:txBody>
      </p:sp>
      <p:graphicFrame>
        <p:nvGraphicFramePr>
          <p:cNvPr id="19" name="Content Placeholder 2" descr="Team Placeholder ">
            <a:extLst>
              <a:ext uri="{FF2B5EF4-FFF2-40B4-BE49-F238E27FC236}">
                <a16:creationId xmlns:a16="http://schemas.microsoft.com/office/drawing/2014/main" id="{3EAC8B30-4F38-409D-B2C5-1D1A1DD71808}"/>
              </a:ext>
            </a:extLst>
          </p:cNvPr>
          <p:cNvGraphicFramePr>
            <a:graphicFrameLocks noGrp="1"/>
          </p:cNvGraphicFramePr>
          <p:nvPr>
            <p:ph sz="quarter" idx="13"/>
            <p:extLst>
              <p:ext uri="{D42A27DB-BD31-4B8C-83A1-F6EECF244321}">
                <p14:modId xmlns:p14="http://schemas.microsoft.com/office/powerpoint/2010/main" val="2712883948"/>
              </p:ext>
            </p:extLst>
          </p:nvPr>
        </p:nvGraphicFramePr>
        <p:xfrm>
          <a:off x="390525" y="1962150"/>
          <a:ext cx="1140777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5872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1C7EBC-A39A-4A6E-8853-1682D5EA6D30}"/>
              </a:ext>
            </a:extLst>
          </p:cNvPr>
          <p:cNvSpPr>
            <a:spLocks noGrp="1"/>
          </p:cNvSpPr>
          <p:nvPr>
            <p:ph type="title"/>
          </p:nvPr>
        </p:nvSpPr>
        <p:spPr>
          <a:xfrm>
            <a:off x="457200" y="544786"/>
            <a:ext cx="11238346" cy="836339"/>
          </a:xfrm>
        </p:spPr>
        <p:txBody>
          <a:bodyPr/>
          <a:lstStyle/>
          <a:p>
            <a:r>
              <a:rPr lang="en-US" dirty="0"/>
              <a:t>Timeline</a:t>
            </a:r>
          </a:p>
        </p:txBody>
      </p:sp>
      <p:sp>
        <p:nvSpPr>
          <p:cNvPr id="4" name="Date Placeholder 3">
            <a:extLst>
              <a:ext uri="{FF2B5EF4-FFF2-40B4-BE49-F238E27FC236}">
                <a16:creationId xmlns:a16="http://schemas.microsoft.com/office/drawing/2014/main" id="{04A9D814-FF70-497D-BAD3-06DC0C12832A}"/>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5" name="Footer Placeholder 4">
            <a:extLst>
              <a:ext uri="{FF2B5EF4-FFF2-40B4-BE49-F238E27FC236}">
                <a16:creationId xmlns:a16="http://schemas.microsoft.com/office/drawing/2014/main" id="{6903F801-3A35-4450-BBDB-98C272A69B29}"/>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31EFDC92-DC17-4A6E-B9CF-D23C378276B8}"/>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11</a:t>
            </a:fld>
            <a:endParaRPr lang="en-US" dirty="0"/>
          </a:p>
        </p:txBody>
      </p:sp>
      <p:graphicFrame>
        <p:nvGraphicFramePr>
          <p:cNvPr id="16" name="Content Placeholder 3" descr="Timeline Placeholder ">
            <a:extLst>
              <a:ext uri="{FF2B5EF4-FFF2-40B4-BE49-F238E27FC236}">
                <a16:creationId xmlns:a16="http://schemas.microsoft.com/office/drawing/2014/main" id="{9FFC2219-F55D-4F56-8A0B-4C8071170D65}"/>
              </a:ext>
            </a:extLst>
          </p:cNvPr>
          <p:cNvGraphicFramePr>
            <a:graphicFrameLocks noGrp="1"/>
          </p:cNvGraphicFramePr>
          <p:nvPr>
            <p:ph sz="quarter" idx="13"/>
            <p:extLst>
              <p:ext uri="{D42A27DB-BD31-4B8C-83A1-F6EECF244321}">
                <p14:modId xmlns:p14="http://schemas.microsoft.com/office/powerpoint/2010/main" val="1611338033"/>
              </p:ext>
            </p:extLst>
          </p:nvPr>
        </p:nvGraphicFramePr>
        <p:xfrm>
          <a:off x="533400" y="2105025"/>
          <a:ext cx="11125200" cy="4010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6059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B6C4460-B15B-44C1-9948-7E307E71138D}"/>
              </a:ext>
            </a:extLst>
          </p:cNvPr>
          <p:cNvSpPr>
            <a:spLocks noGrp="1"/>
          </p:cNvSpPr>
          <p:nvPr>
            <p:ph type="title"/>
          </p:nvPr>
        </p:nvSpPr>
        <p:spPr>
          <a:xfrm>
            <a:off x="822352" y="566127"/>
            <a:ext cx="10531448" cy="1490825"/>
          </a:xfrm>
        </p:spPr>
        <p:txBody>
          <a:bodyPr/>
          <a:lstStyle/>
          <a:p>
            <a:r>
              <a:rPr lang="en-US" dirty="0"/>
              <a:t>Content</a:t>
            </a:r>
          </a:p>
        </p:txBody>
      </p:sp>
      <p:sp>
        <p:nvSpPr>
          <p:cNvPr id="11" name="Text Placeholder 10">
            <a:extLst>
              <a:ext uri="{FF2B5EF4-FFF2-40B4-BE49-F238E27FC236}">
                <a16:creationId xmlns:a16="http://schemas.microsoft.com/office/drawing/2014/main" id="{75DDC884-D3C5-4C40-B27C-FC19C396DAB1}"/>
              </a:ext>
            </a:extLst>
          </p:cNvPr>
          <p:cNvSpPr>
            <a:spLocks noGrp="1"/>
          </p:cNvSpPr>
          <p:nvPr>
            <p:ph type="body" sz="quarter" idx="13"/>
          </p:nvPr>
        </p:nvSpPr>
        <p:spPr>
          <a:xfrm>
            <a:off x="1592541" y="2346854"/>
            <a:ext cx="4360512" cy="552450"/>
          </a:xfrm>
        </p:spPr>
        <p:txBody>
          <a:bodyPr/>
          <a:lstStyle/>
          <a:p>
            <a:r>
              <a:rPr lang="en-US" dirty="0"/>
              <a:t>Subtitle</a:t>
            </a:r>
          </a:p>
        </p:txBody>
      </p:sp>
      <p:sp>
        <p:nvSpPr>
          <p:cNvPr id="12" name="Text Placeholder 11">
            <a:extLst>
              <a:ext uri="{FF2B5EF4-FFF2-40B4-BE49-F238E27FC236}">
                <a16:creationId xmlns:a16="http://schemas.microsoft.com/office/drawing/2014/main" id="{A86EBC0B-E3A4-4C23-8F23-EC77F1FBB292}"/>
              </a:ext>
            </a:extLst>
          </p:cNvPr>
          <p:cNvSpPr>
            <a:spLocks noGrp="1"/>
          </p:cNvSpPr>
          <p:nvPr>
            <p:ph type="body" sz="quarter" idx="14"/>
          </p:nvPr>
        </p:nvSpPr>
        <p:spPr>
          <a:xfrm>
            <a:off x="1592191" y="2899269"/>
            <a:ext cx="4360862" cy="3215781"/>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3" name="Text Placeholder 12">
            <a:extLst>
              <a:ext uri="{FF2B5EF4-FFF2-40B4-BE49-F238E27FC236}">
                <a16:creationId xmlns:a16="http://schemas.microsoft.com/office/drawing/2014/main" id="{8FF46D11-6D30-4074-B656-305E47A3FFD8}"/>
              </a:ext>
            </a:extLst>
          </p:cNvPr>
          <p:cNvSpPr>
            <a:spLocks noGrp="1"/>
          </p:cNvSpPr>
          <p:nvPr>
            <p:ph type="body" sz="quarter" idx="15"/>
          </p:nvPr>
        </p:nvSpPr>
        <p:spPr>
          <a:xfrm>
            <a:off x="6287397" y="2346854"/>
            <a:ext cx="4360512" cy="552450"/>
          </a:xfrm>
        </p:spPr>
        <p:txBody>
          <a:bodyPr/>
          <a:lstStyle/>
          <a:p>
            <a:r>
              <a:rPr lang="en-US" dirty="0"/>
              <a:t>Subtitle</a:t>
            </a:r>
          </a:p>
        </p:txBody>
      </p:sp>
      <p:sp>
        <p:nvSpPr>
          <p:cNvPr id="14" name="Text Placeholder 13">
            <a:extLst>
              <a:ext uri="{FF2B5EF4-FFF2-40B4-BE49-F238E27FC236}">
                <a16:creationId xmlns:a16="http://schemas.microsoft.com/office/drawing/2014/main" id="{B742C01D-8878-4839-B90D-748942EB83F5}"/>
              </a:ext>
            </a:extLst>
          </p:cNvPr>
          <p:cNvSpPr>
            <a:spLocks noGrp="1"/>
          </p:cNvSpPr>
          <p:nvPr>
            <p:ph type="body" sz="quarter" idx="16"/>
          </p:nvPr>
        </p:nvSpPr>
        <p:spPr>
          <a:xfrm>
            <a:off x="6287047" y="2899269"/>
            <a:ext cx="4360862" cy="3215781"/>
          </a:xfrm>
        </p:spPr>
        <p:txBody>
          <a:bodyPr/>
          <a:lstStyle/>
          <a:p>
            <a:r>
              <a:rPr lang="en-US" dirty="0"/>
              <a:t>Open the Design Ideas pane for instant slide makeovers. </a:t>
            </a:r>
          </a:p>
          <a:p>
            <a:r>
              <a:rPr lang="en-US" dirty="0"/>
              <a:t>When we have design ideas, we’ll show them to you right there. </a:t>
            </a:r>
          </a:p>
          <a:p>
            <a:endParaRPr lang="en-US" dirty="0"/>
          </a:p>
        </p:txBody>
      </p:sp>
      <p:sp>
        <p:nvSpPr>
          <p:cNvPr id="16" name="Date Placeholder 15">
            <a:extLst>
              <a:ext uri="{FF2B5EF4-FFF2-40B4-BE49-F238E27FC236}">
                <a16:creationId xmlns:a16="http://schemas.microsoft.com/office/drawing/2014/main" id="{B313B735-5285-4D8F-ADA8-AA60AB79E819}"/>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7" name="Footer Placeholder 16">
            <a:extLst>
              <a:ext uri="{FF2B5EF4-FFF2-40B4-BE49-F238E27FC236}">
                <a16:creationId xmlns:a16="http://schemas.microsoft.com/office/drawing/2014/main" id="{CD8371E6-27A7-4552-A12E-E6C7BCBE2592}"/>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2F84DF51-E126-438D-9C58-79AF9BF63055}"/>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12</a:t>
            </a:fld>
            <a:endParaRPr lang="en-US" dirty="0"/>
          </a:p>
        </p:txBody>
      </p:sp>
    </p:spTree>
    <p:extLst>
      <p:ext uri="{BB962C8B-B14F-4D97-AF65-F5344CB8AC3E}">
        <p14:creationId xmlns:p14="http://schemas.microsoft.com/office/powerpoint/2010/main" val="2000554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C31223B-F964-409B-BCFB-7D52E97E4054}"/>
              </a:ext>
            </a:extLst>
          </p:cNvPr>
          <p:cNvSpPr>
            <a:spLocks noGrp="1"/>
          </p:cNvSpPr>
          <p:nvPr>
            <p:ph type="title"/>
          </p:nvPr>
        </p:nvSpPr>
        <p:spPr>
          <a:xfrm>
            <a:off x="822352" y="566127"/>
            <a:ext cx="10531448" cy="1490825"/>
          </a:xfrm>
        </p:spPr>
        <p:txBody>
          <a:bodyPr/>
          <a:lstStyle/>
          <a:p>
            <a:r>
              <a:rPr lang="en-US" dirty="0"/>
              <a:t>Content three column</a:t>
            </a:r>
          </a:p>
        </p:txBody>
      </p:sp>
      <p:sp>
        <p:nvSpPr>
          <p:cNvPr id="8" name="Text Placeholder 7">
            <a:extLst>
              <a:ext uri="{FF2B5EF4-FFF2-40B4-BE49-F238E27FC236}">
                <a16:creationId xmlns:a16="http://schemas.microsoft.com/office/drawing/2014/main" id="{F693D8AC-FF5F-4308-BD5D-F3629C785A2F}"/>
              </a:ext>
            </a:extLst>
          </p:cNvPr>
          <p:cNvSpPr>
            <a:spLocks noGrp="1"/>
          </p:cNvSpPr>
          <p:nvPr>
            <p:ph type="body" sz="quarter" idx="13"/>
          </p:nvPr>
        </p:nvSpPr>
        <p:spPr>
          <a:xfrm>
            <a:off x="1001992" y="2346854"/>
            <a:ext cx="3303394" cy="552450"/>
          </a:xfrm>
        </p:spPr>
        <p:txBody>
          <a:bodyPr/>
          <a:lstStyle/>
          <a:p>
            <a:r>
              <a:rPr lang="en-US" dirty="0"/>
              <a:t>Subtitle</a:t>
            </a:r>
          </a:p>
        </p:txBody>
      </p:sp>
      <p:sp>
        <p:nvSpPr>
          <p:cNvPr id="9" name="Text Placeholder 8">
            <a:extLst>
              <a:ext uri="{FF2B5EF4-FFF2-40B4-BE49-F238E27FC236}">
                <a16:creationId xmlns:a16="http://schemas.microsoft.com/office/drawing/2014/main" id="{FCA99590-DAB9-4B30-8543-1BC95BF0E583}"/>
              </a:ext>
            </a:extLst>
          </p:cNvPr>
          <p:cNvSpPr>
            <a:spLocks noGrp="1"/>
          </p:cNvSpPr>
          <p:nvPr>
            <p:ph type="body" sz="quarter" idx="14"/>
          </p:nvPr>
        </p:nvSpPr>
        <p:spPr>
          <a:xfrm>
            <a:off x="1001641" y="2899269"/>
            <a:ext cx="3303659" cy="3215781"/>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0" name="Text Placeholder 9">
            <a:extLst>
              <a:ext uri="{FF2B5EF4-FFF2-40B4-BE49-F238E27FC236}">
                <a16:creationId xmlns:a16="http://schemas.microsoft.com/office/drawing/2014/main" id="{C39B7D33-F20A-4BEC-8297-45B83F439C9C}"/>
              </a:ext>
            </a:extLst>
          </p:cNvPr>
          <p:cNvSpPr>
            <a:spLocks noGrp="1"/>
          </p:cNvSpPr>
          <p:nvPr>
            <p:ph type="body" sz="quarter" idx="15"/>
          </p:nvPr>
        </p:nvSpPr>
        <p:spPr>
          <a:xfrm>
            <a:off x="4453829" y="2346854"/>
            <a:ext cx="3303394" cy="552450"/>
          </a:xfrm>
        </p:spPr>
        <p:txBody>
          <a:bodyPr/>
          <a:lstStyle/>
          <a:p>
            <a:r>
              <a:rPr lang="en-US" dirty="0"/>
              <a:t>Subtitle</a:t>
            </a:r>
          </a:p>
        </p:txBody>
      </p:sp>
      <p:sp>
        <p:nvSpPr>
          <p:cNvPr id="11" name="Text Placeholder 10">
            <a:extLst>
              <a:ext uri="{FF2B5EF4-FFF2-40B4-BE49-F238E27FC236}">
                <a16:creationId xmlns:a16="http://schemas.microsoft.com/office/drawing/2014/main" id="{FD94F5F1-88A3-4B13-8EBA-47DAB2DF00C9}"/>
              </a:ext>
            </a:extLst>
          </p:cNvPr>
          <p:cNvSpPr>
            <a:spLocks noGrp="1"/>
          </p:cNvSpPr>
          <p:nvPr>
            <p:ph type="body" sz="quarter" idx="16"/>
          </p:nvPr>
        </p:nvSpPr>
        <p:spPr>
          <a:xfrm>
            <a:off x="4453478" y="2899269"/>
            <a:ext cx="3303659" cy="3215781"/>
          </a:xfrm>
        </p:spPr>
        <p:txBody>
          <a:bodyPr/>
          <a:lstStyle/>
          <a:p>
            <a:r>
              <a:rPr lang="en-US" dirty="0"/>
              <a:t>Open the Design Ideas pane for instant slide makeovers. </a:t>
            </a:r>
          </a:p>
          <a:p>
            <a:r>
              <a:rPr lang="en-US" dirty="0"/>
              <a:t>When we have design ideas, we’ll show them to you right there. </a:t>
            </a:r>
          </a:p>
        </p:txBody>
      </p:sp>
      <p:sp>
        <p:nvSpPr>
          <p:cNvPr id="12" name="Text Placeholder 11">
            <a:extLst>
              <a:ext uri="{FF2B5EF4-FFF2-40B4-BE49-F238E27FC236}">
                <a16:creationId xmlns:a16="http://schemas.microsoft.com/office/drawing/2014/main" id="{A1A115CA-6CAF-4A96-ADFB-04588C1A796E}"/>
              </a:ext>
            </a:extLst>
          </p:cNvPr>
          <p:cNvSpPr>
            <a:spLocks noGrp="1"/>
          </p:cNvSpPr>
          <p:nvPr>
            <p:ph type="body" sz="quarter" idx="17"/>
          </p:nvPr>
        </p:nvSpPr>
        <p:spPr>
          <a:xfrm>
            <a:off x="7906017" y="2333139"/>
            <a:ext cx="3303394" cy="552450"/>
          </a:xfrm>
        </p:spPr>
        <p:txBody>
          <a:bodyPr/>
          <a:lstStyle/>
          <a:p>
            <a:r>
              <a:rPr lang="en-US" dirty="0"/>
              <a:t>Subtitle</a:t>
            </a:r>
          </a:p>
        </p:txBody>
      </p:sp>
      <p:sp>
        <p:nvSpPr>
          <p:cNvPr id="13" name="Text Placeholder 12">
            <a:extLst>
              <a:ext uri="{FF2B5EF4-FFF2-40B4-BE49-F238E27FC236}">
                <a16:creationId xmlns:a16="http://schemas.microsoft.com/office/drawing/2014/main" id="{47E9186B-E5E8-41FD-BFEE-0E574ABA486A}"/>
              </a:ext>
            </a:extLst>
          </p:cNvPr>
          <p:cNvSpPr>
            <a:spLocks noGrp="1"/>
          </p:cNvSpPr>
          <p:nvPr>
            <p:ph type="body" sz="quarter" idx="18"/>
          </p:nvPr>
        </p:nvSpPr>
        <p:spPr>
          <a:xfrm>
            <a:off x="7905666" y="2885554"/>
            <a:ext cx="3303659" cy="3215781"/>
          </a:xfrm>
        </p:spPr>
        <p:txBody>
          <a:bodyPr/>
          <a:lstStyle/>
          <a:p>
            <a:r>
              <a:rPr lang="en-US" dirty="0"/>
              <a:t>This PowerPoint theme uses its own unique set of colors, fonts, and effects to create the overall look and feel of these slides. </a:t>
            </a:r>
          </a:p>
          <a:p>
            <a:r>
              <a:rPr lang="en-US" dirty="0"/>
              <a:t>PowerPoint has tons of themes to give your presentation just the right personality. </a:t>
            </a:r>
          </a:p>
        </p:txBody>
      </p:sp>
      <p:sp>
        <p:nvSpPr>
          <p:cNvPr id="14" name="Date Placeholder 13">
            <a:extLst>
              <a:ext uri="{FF2B5EF4-FFF2-40B4-BE49-F238E27FC236}">
                <a16:creationId xmlns:a16="http://schemas.microsoft.com/office/drawing/2014/main" id="{D858F0E8-5723-4917-B2F4-1959CDA57357}"/>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5" name="Footer Placeholder 14">
            <a:extLst>
              <a:ext uri="{FF2B5EF4-FFF2-40B4-BE49-F238E27FC236}">
                <a16:creationId xmlns:a16="http://schemas.microsoft.com/office/drawing/2014/main" id="{89CE2F29-4F13-4337-8A82-25313F29D150}"/>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16" name="Slide Number Placeholder 15">
            <a:extLst>
              <a:ext uri="{FF2B5EF4-FFF2-40B4-BE49-F238E27FC236}">
                <a16:creationId xmlns:a16="http://schemas.microsoft.com/office/drawing/2014/main" id="{B2486DC8-B909-491B-95D1-B14F3DEC88E3}"/>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13</a:t>
            </a:fld>
            <a:endParaRPr lang="en-US" dirty="0"/>
          </a:p>
        </p:txBody>
      </p:sp>
    </p:spTree>
    <p:extLst>
      <p:ext uri="{BB962C8B-B14F-4D97-AF65-F5344CB8AC3E}">
        <p14:creationId xmlns:p14="http://schemas.microsoft.com/office/powerpoint/2010/main" val="4062003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DFFF8FE-0B1F-4A34-8AE0-3608529C4AF5}"/>
              </a:ext>
            </a:extLst>
          </p:cNvPr>
          <p:cNvSpPr>
            <a:spLocks noGrp="1"/>
          </p:cNvSpPr>
          <p:nvPr>
            <p:ph type="title"/>
          </p:nvPr>
        </p:nvSpPr>
        <p:spPr>
          <a:xfrm>
            <a:off x="580403" y="4038599"/>
            <a:ext cx="4715498" cy="2235494"/>
          </a:xfrm>
        </p:spPr>
        <p:txBody>
          <a:bodyPr/>
          <a:lstStyle/>
          <a:p>
            <a:r>
              <a:rPr lang="en-US" dirty="0"/>
              <a:t>Summary</a:t>
            </a:r>
          </a:p>
        </p:txBody>
      </p:sp>
      <p:pic>
        <p:nvPicPr>
          <p:cNvPr id="17" name="Picture Placeholder 16" descr="Close Up of a chess board">
            <a:extLst>
              <a:ext uri="{FF2B5EF4-FFF2-40B4-BE49-F238E27FC236}">
                <a16:creationId xmlns:a16="http://schemas.microsoft.com/office/drawing/2014/main" id="{ECCAD670-7062-4CD7-93ED-6AA7C8BBFF45}"/>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581025" y="533400"/>
            <a:ext cx="3628551" cy="3297238"/>
          </a:xfrm>
        </p:spPr>
      </p:pic>
      <p:pic>
        <p:nvPicPr>
          <p:cNvPr id="21" name="Picture Placeholder 20" descr="Close up of a chess board">
            <a:extLst>
              <a:ext uri="{FF2B5EF4-FFF2-40B4-BE49-F238E27FC236}">
                <a16:creationId xmlns:a16="http://schemas.microsoft.com/office/drawing/2014/main" id="{2591A087-C8F7-43B5-8D57-C7D61C00B2E6}"/>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4291941" y="533400"/>
            <a:ext cx="3663496" cy="3297238"/>
          </a:xfrm>
        </p:spPr>
      </p:pic>
      <p:pic>
        <p:nvPicPr>
          <p:cNvPr id="26" name="Picture Placeholder 25" descr="A person showing drawings on pieces of paper with a pen">
            <a:extLst>
              <a:ext uri="{FF2B5EF4-FFF2-40B4-BE49-F238E27FC236}">
                <a16:creationId xmlns:a16="http://schemas.microsoft.com/office/drawing/2014/main" id="{099D8543-3EEB-4227-9701-35025090F534}"/>
              </a:ext>
            </a:extLst>
          </p:cNvPr>
          <p:cNvPicPr>
            <a:picLocks noGrp="1" noChangeAspect="1"/>
          </p:cNvPicPr>
          <p:nvPr>
            <p:ph type="pic" sz="quarter" idx="16"/>
          </p:nvPr>
        </p:nvPicPr>
        <p:blipFill rotWithShape="1">
          <a:blip r:embed="rId5"/>
          <a:srcRect l="13072" r="13072"/>
          <a:stretch/>
        </p:blipFill>
        <p:spPr>
          <a:xfrm>
            <a:off x="8032564" y="533400"/>
            <a:ext cx="3653023" cy="3297238"/>
          </a:xfrm>
        </p:spPr>
      </p:pic>
      <p:sp>
        <p:nvSpPr>
          <p:cNvPr id="16" name="Text Placeholder 15">
            <a:extLst>
              <a:ext uri="{FF2B5EF4-FFF2-40B4-BE49-F238E27FC236}">
                <a16:creationId xmlns:a16="http://schemas.microsoft.com/office/drawing/2014/main" id="{79D3D0B4-CC43-4279-8230-0E15CA6CC587}"/>
              </a:ext>
            </a:extLst>
          </p:cNvPr>
          <p:cNvSpPr>
            <a:spLocks noGrp="1"/>
          </p:cNvSpPr>
          <p:nvPr>
            <p:ph type="body" sz="quarter" idx="13"/>
          </p:nvPr>
        </p:nvSpPr>
        <p:spPr>
          <a:xfrm>
            <a:off x="5486400" y="4038600"/>
            <a:ext cx="6199189" cy="2235200"/>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22" name="Date Placeholder 21">
            <a:extLst>
              <a:ext uri="{FF2B5EF4-FFF2-40B4-BE49-F238E27FC236}">
                <a16:creationId xmlns:a16="http://schemas.microsoft.com/office/drawing/2014/main" id="{24499858-7E09-42AB-A3F0-2C1068A4836A}"/>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23" name="Footer Placeholder 22">
            <a:extLst>
              <a:ext uri="{FF2B5EF4-FFF2-40B4-BE49-F238E27FC236}">
                <a16:creationId xmlns:a16="http://schemas.microsoft.com/office/drawing/2014/main" id="{B3628A90-EE87-4FE9-AA39-875917A80C76}"/>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24" name="Slide Number Placeholder 23">
            <a:extLst>
              <a:ext uri="{FF2B5EF4-FFF2-40B4-BE49-F238E27FC236}">
                <a16:creationId xmlns:a16="http://schemas.microsoft.com/office/drawing/2014/main" id="{9481EC64-D6E1-4753-A68E-7C62AA16D214}"/>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14</a:t>
            </a:fld>
            <a:endParaRPr lang="en-US" dirty="0"/>
          </a:p>
        </p:txBody>
      </p:sp>
      <p:sp>
        <p:nvSpPr>
          <p:cNvPr id="68" name="Text Placeholder 67">
            <a:extLst>
              <a:ext uri="{FF2B5EF4-FFF2-40B4-BE49-F238E27FC236}">
                <a16:creationId xmlns:a16="http://schemas.microsoft.com/office/drawing/2014/main" id="{A19C76D3-8EEC-4408-AEBF-59B910FB5DD9}"/>
              </a:ext>
              <a:ext uri="{C183D7F6-B498-43B3-948B-1728B52AA6E4}">
                <adec:decorative xmlns:adec="http://schemas.microsoft.com/office/drawing/2017/decorative" val="1"/>
              </a:ext>
            </a:extLst>
          </p:cNvPr>
          <p:cNvSpPr>
            <a:spLocks noGrp="1"/>
          </p:cNvSpPr>
          <p:nvPr>
            <p:ph type="body" sz="quarter" idx="17"/>
          </p:nvPr>
        </p:nvSpPr>
        <p:spPr/>
        <p:txBody>
          <a:bodyPr/>
          <a:lstStyle/>
          <a:p>
            <a:endParaRPr lang="en-US" dirty="0"/>
          </a:p>
        </p:txBody>
      </p:sp>
      <p:sp>
        <p:nvSpPr>
          <p:cNvPr id="69" name="Text Placeholder 68">
            <a:extLst>
              <a:ext uri="{FF2B5EF4-FFF2-40B4-BE49-F238E27FC236}">
                <a16:creationId xmlns:a16="http://schemas.microsoft.com/office/drawing/2014/main" id="{BB711A32-EC33-40B5-9C82-5E6C1223DCD2}"/>
              </a:ext>
              <a:ext uri="{C183D7F6-B498-43B3-948B-1728B52AA6E4}">
                <adec:decorative xmlns:adec="http://schemas.microsoft.com/office/drawing/2017/decorative" val="1"/>
              </a:ext>
            </a:extLst>
          </p:cNvPr>
          <p:cNvSpPr>
            <a:spLocks noGrp="1"/>
          </p:cNvSpPr>
          <p:nvPr>
            <p:ph type="body" sz="quarter" idx="19"/>
          </p:nvPr>
        </p:nvSpPr>
        <p:spPr/>
        <p:txBody>
          <a:bodyPr/>
          <a:lstStyle/>
          <a:p>
            <a:endParaRPr lang="en-US" dirty="0"/>
          </a:p>
        </p:txBody>
      </p:sp>
    </p:spTree>
    <p:extLst>
      <p:ext uri="{BB962C8B-B14F-4D97-AF65-F5344CB8AC3E}">
        <p14:creationId xmlns:p14="http://schemas.microsoft.com/office/powerpoint/2010/main" val="63686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67426A-9C36-4C9E-B549-AD3B8874F193}"/>
              </a:ext>
            </a:extLst>
          </p:cNvPr>
          <p:cNvSpPr>
            <a:spLocks noGrp="1"/>
          </p:cNvSpPr>
          <p:nvPr>
            <p:ph type="ctrTitle"/>
          </p:nvPr>
        </p:nvSpPr>
        <p:spPr>
          <a:xfrm>
            <a:off x="485634" y="728905"/>
            <a:ext cx="5893683" cy="3184274"/>
          </a:xfrm>
        </p:spPr>
        <p:txBody>
          <a:bodyPr/>
          <a:lstStyle/>
          <a:p>
            <a:pPr algn="ctr"/>
            <a:r>
              <a:rPr lang="en-US" dirty="0"/>
              <a:t>Questions?</a:t>
            </a:r>
          </a:p>
        </p:txBody>
      </p:sp>
      <p:pic>
        <p:nvPicPr>
          <p:cNvPr id="18" name="Picture Placeholder 17" descr="Close Up of a chess board">
            <a:extLst>
              <a:ext uri="{FF2B5EF4-FFF2-40B4-BE49-F238E27FC236}">
                <a16:creationId xmlns:a16="http://schemas.microsoft.com/office/drawing/2014/main" id="{5321AB55-5509-4588-ABEC-5DFF2EFF6B53}"/>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7331075" y="0"/>
            <a:ext cx="4860925" cy="6858000"/>
          </a:xfrm>
        </p:spPr>
      </p:pic>
      <p:sp>
        <p:nvSpPr>
          <p:cNvPr id="16" name="Slide Number Placeholder 15">
            <a:extLst>
              <a:ext uri="{FF2B5EF4-FFF2-40B4-BE49-F238E27FC236}">
                <a16:creationId xmlns:a16="http://schemas.microsoft.com/office/drawing/2014/main" id="{64D73EFD-BA26-43EF-A3B9-C2877D8A6F02}"/>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15</a:t>
            </a:fld>
            <a:endParaRPr lang="en-US" dirty="0"/>
          </a:p>
        </p:txBody>
      </p:sp>
    </p:spTree>
    <p:extLst>
      <p:ext uri="{BB962C8B-B14F-4D97-AF65-F5344CB8AC3E}">
        <p14:creationId xmlns:p14="http://schemas.microsoft.com/office/powerpoint/2010/main" val="279754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BF00274-58B0-4B5F-A440-AEB4BC1DE48B}"/>
              </a:ext>
            </a:extLst>
          </p:cNvPr>
          <p:cNvSpPr>
            <a:spLocks noGrp="1"/>
          </p:cNvSpPr>
          <p:nvPr>
            <p:ph type="title"/>
          </p:nvPr>
        </p:nvSpPr>
        <p:spPr>
          <a:xfrm>
            <a:off x="208067" y="566490"/>
            <a:ext cx="11691690" cy="1502704"/>
          </a:xfrm>
        </p:spPr>
        <p:txBody>
          <a:bodyPr>
            <a:normAutofit/>
          </a:bodyPr>
          <a:lstStyle/>
          <a:p>
            <a:r>
              <a:rPr lang="en-US" sz="4000" dirty="0"/>
              <a:t>L.L.A.M.A Inc. </a:t>
            </a:r>
            <a:br>
              <a:rPr lang="en-US" sz="4000" dirty="0"/>
            </a:br>
            <a:r>
              <a:rPr lang="en-US" sz="4000" dirty="0"/>
              <a:t>(Libraries, Life, and Medical Assistance)</a:t>
            </a:r>
          </a:p>
        </p:txBody>
      </p:sp>
      <p:sp>
        <p:nvSpPr>
          <p:cNvPr id="10" name="Content Placeholder 9">
            <a:extLst>
              <a:ext uri="{FF2B5EF4-FFF2-40B4-BE49-F238E27FC236}">
                <a16:creationId xmlns:a16="http://schemas.microsoft.com/office/drawing/2014/main" id="{B4D1A5DC-1100-480C-87E4-0AFD1C3CED93}"/>
              </a:ext>
            </a:extLst>
          </p:cNvPr>
          <p:cNvSpPr>
            <a:spLocks noGrp="1"/>
          </p:cNvSpPr>
          <p:nvPr>
            <p:ph sz="quarter" idx="14"/>
          </p:nvPr>
        </p:nvSpPr>
        <p:spPr>
          <a:xfrm>
            <a:off x="457200" y="2286000"/>
            <a:ext cx="5981927" cy="4005263"/>
          </a:xfrm>
        </p:spPr>
        <p:txBody>
          <a:bodyPr>
            <a:normAutofit/>
          </a:bodyPr>
          <a:lstStyle/>
          <a:p>
            <a:r>
              <a:rPr lang="en-US" sz="2400" dirty="0"/>
              <a:t>A multifaceted company that helps people in different ways.</a:t>
            </a:r>
          </a:p>
          <a:p>
            <a:endParaRPr lang="en-US" sz="2400" dirty="0"/>
          </a:p>
          <a:p>
            <a:r>
              <a:rPr lang="en-US" sz="2400" dirty="0"/>
              <a:t> </a:t>
            </a:r>
          </a:p>
        </p:txBody>
      </p:sp>
      <p:sp>
        <p:nvSpPr>
          <p:cNvPr id="19" name="Slide Number Placeholder 18">
            <a:extLst>
              <a:ext uri="{FF2B5EF4-FFF2-40B4-BE49-F238E27FC236}">
                <a16:creationId xmlns:a16="http://schemas.microsoft.com/office/drawing/2014/main" id="{7A6642A3-9BB0-4B52-BD06-47FF8A2F9F9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2</a:t>
            </a:fld>
            <a:endParaRPr lang="en-US" dirty="0"/>
          </a:p>
        </p:txBody>
      </p:sp>
      <p:sp useBgFill="1">
        <p:nvSpPr>
          <p:cNvPr id="12" name="Oval 11">
            <a:extLst>
              <a:ext uri="{FF2B5EF4-FFF2-40B4-BE49-F238E27FC236}">
                <a16:creationId xmlns:a16="http://schemas.microsoft.com/office/drawing/2014/main" id="{918C23BF-2500-45DF-A596-0FF5E4641EF9}"/>
              </a:ext>
              <a:ext uri="{C183D7F6-B498-43B3-948B-1728B52AA6E4}">
                <adec:decorative xmlns:adec="http://schemas.microsoft.com/office/drawing/2017/decorative" val="1"/>
              </a:ext>
            </a:extLst>
          </p:cNvPr>
          <p:cNvSpPr/>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pic>
        <p:nvPicPr>
          <p:cNvPr id="2" name="Picture Placeholder 18">
            <a:extLst>
              <a:ext uri="{FF2B5EF4-FFF2-40B4-BE49-F238E27FC236}">
                <a16:creationId xmlns:a16="http://schemas.microsoft.com/office/drawing/2014/main" id="{8BE2DD55-E9F9-A7C9-0E13-38F460BA7B8D}"/>
              </a:ext>
            </a:extLst>
          </p:cNvPr>
          <p:cNvPicPr preferRelativeResize="0">
            <a:picLocks/>
          </p:cNvPicPr>
          <p:nvPr/>
        </p:nvPicPr>
        <p:blipFill>
          <a:blip r:embed="rId3"/>
          <a:srcRect t="182" b="182"/>
          <a:stretch/>
        </p:blipFill>
        <p:spPr>
          <a:xfrm>
            <a:off x="6931919" y="2007858"/>
            <a:ext cx="4603616" cy="4454278"/>
          </a:xfrm>
          <a:prstGeom prst="rect">
            <a:avLst/>
          </a:prstGeom>
        </p:spPr>
      </p:pic>
    </p:spTree>
    <p:extLst>
      <p:ext uri="{BB962C8B-B14F-4D97-AF65-F5344CB8AC3E}">
        <p14:creationId xmlns:p14="http://schemas.microsoft.com/office/powerpoint/2010/main" val="2704700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4B3E83B9-222A-4520-83DF-65CC433DACF1}"/>
              </a:ext>
            </a:extLst>
          </p:cNvPr>
          <p:cNvSpPr>
            <a:spLocks noGrp="1"/>
          </p:cNvSpPr>
          <p:nvPr>
            <p:ph type="title"/>
          </p:nvPr>
        </p:nvSpPr>
        <p:spPr>
          <a:xfrm>
            <a:off x="5178252" y="544787"/>
            <a:ext cx="6754668" cy="1009694"/>
          </a:xfrm>
        </p:spPr>
        <p:txBody>
          <a:bodyPr>
            <a:normAutofit/>
          </a:bodyPr>
          <a:lstStyle/>
          <a:p>
            <a:r>
              <a:rPr lang="en-US" sz="4000" dirty="0"/>
              <a:t>Video Game Library &amp; Sales</a:t>
            </a:r>
          </a:p>
        </p:txBody>
      </p:sp>
      <p:pic>
        <p:nvPicPr>
          <p:cNvPr id="28" name="Picture Placeholder 27">
            <a:extLst>
              <a:ext uri="{FF2B5EF4-FFF2-40B4-BE49-F238E27FC236}">
                <a16:creationId xmlns:a16="http://schemas.microsoft.com/office/drawing/2014/main" id="{418F3B9B-6683-4DCF-8F6A-173C94E52CEC}"/>
              </a:ext>
            </a:extLst>
          </p:cNvPr>
          <p:cNvPicPr>
            <a:picLocks noGrp="1" noChangeAspect="1"/>
          </p:cNvPicPr>
          <p:nvPr>
            <p:ph type="pic" sz="quarter" idx="13"/>
          </p:nvPr>
        </p:nvPicPr>
        <p:blipFill>
          <a:blip r:embed="rId3"/>
          <a:srcRect t="3018" b="3018"/>
          <a:stretch/>
        </p:blipFill>
        <p:spPr>
          <a:xfrm>
            <a:off x="542925" y="574674"/>
            <a:ext cx="4022725" cy="2854325"/>
          </a:xfrm>
        </p:spPr>
      </p:pic>
      <p:pic>
        <p:nvPicPr>
          <p:cNvPr id="19" name="Picture Placeholder 18">
            <a:extLst>
              <a:ext uri="{FF2B5EF4-FFF2-40B4-BE49-F238E27FC236}">
                <a16:creationId xmlns:a16="http://schemas.microsoft.com/office/drawing/2014/main" id="{4DDD4EE5-D9CF-4433-8027-E8390EC16D11}"/>
              </a:ext>
            </a:extLst>
          </p:cNvPr>
          <p:cNvPicPr>
            <a:picLocks noGrp="1" noChangeAspect="1"/>
          </p:cNvPicPr>
          <p:nvPr>
            <p:ph type="pic" sz="quarter" idx="15"/>
          </p:nvPr>
        </p:nvPicPr>
        <p:blipFill>
          <a:blip r:embed="rId4"/>
          <a:srcRect/>
          <a:stretch/>
        </p:blipFill>
        <p:spPr>
          <a:xfrm>
            <a:off x="542925" y="3464339"/>
            <a:ext cx="4022725" cy="2854325"/>
          </a:xfrm>
        </p:spPr>
      </p:pic>
      <p:sp>
        <p:nvSpPr>
          <p:cNvPr id="17" name="Content Placeholder 16">
            <a:extLst>
              <a:ext uri="{FF2B5EF4-FFF2-40B4-BE49-F238E27FC236}">
                <a16:creationId xmlns:a16="http://schemas.microsoft.com/office/drawing/2014/main" id="{E17FA55F-C7EA-4BF4-8024-B7D78BD78899}"/>
              </a:ext>
            </a:extLst>
          </p:cNvPr>
          <p:cNvSpPr>
            <a:spLocks noGrp="1"/>
          </p:cNvSpPr>
          <p:nvPr>
            <p:ph idx="1"/>
          </p:nvPr>
        </p:nvSpPr>
        <p:spPr>
          <a:xfrm>
            <a:off x="5178252" y="1923889"/>
            <a:ext cx="6400800" cy="1669190"/>
          </a:xfrm>
        </p:spPr>
        <p:txBody>
          <a:bodyPr>
            <a:normAutofit/>
          </a:bodyPr>
          <a:lstStyle/>
          <a:p>
            <a:pPr marL="0" indent="0">
              <a:buNone/>
            </a:pPr>
            <a:r>
              <a:rPr lang="en-US" dirty="0"/>
              <a:t>Jonathan Hardwick</a:t>
            </a:r>
          </a:p>
          <a:p>
            <a:pPr marL="0" indent="0">
              <a:buNone/>
            </a:pPr>
            <a:r>
              <a:rPr lang="en-US" dirty="0"/>
              <a:t>Brenda Beach</a:t>
            </a:r>
          </a:p>
        </p:txBody>
      </p:sp>
      <p:sp>
        <p:nvSpPr>
          <p:cNvPr id="23" name="Slide Number Placeholder 22">
            <a:extLst>
              <a:ext uri="{FF2B5EF4-FFF2-40B4-BE49-F238E27FC236}">
                <a16:creationId xmlns:a16="http://schemas.microsoft.com/office/drawing/2014/main" id="{E8C61C62-3469-4549-83A6-FB9E93FFF732}"/>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3</a:t>
            </a:fld>
            <a:endParaRPr lang="en-US" dirty="0"/>
          </a:p>
        </p:txBody>
      </p:sp>
      <p:sp>
        <p:nvSpPr>
          <p:cNvPr id="2" name="Title 14">
            <a:extLst>
              <a:ext uri="{FF2B5EF4-FFF2-40B4-BE49-F238E27FC236}">
                <a16:creationId xmlns:a16="http://schemas.microsoft.com/office/drawing/2014/main" id="{F5AFF4B3-B65B-D821-1F9B-1044C8A2361E}"/>
              </a:ext>
            </a:extLst>
          </p:cNvPr>
          <p:cNvSpPr txBox="1">
            <a:spLocks/>
          </p:cNvSpPr>
          <p:nvPr/>
        </p:nvSpPr>
        <p:spPr>
          <a:xfrm>
            <a:off x="5001318" y="3344888"/>
            <a:ext cx="6754668" cy="100969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Support Spot</a:t>
            </a:r>
          </a:p>
        </p:txBody>
      </p:sp>
      <p:sp>
        <p:nvSpPr>
          <p:cNvPr id="4" name="Content Placeholder 16">
            <a:extLst>
              <a:ext uri="{FF2B5EF4-FFF2-40B4-BE49-F238E27FC236}">
                <a16:creationId xmlns:a16="http://schemas.microsoft.com/office/drawing/2014/main" id="{50C48103-B93C-0104-F0A8-0091B3A7227B}"/>
              </a:ext>
            </a:extLst>
          </p:cNvPr>
          <p:cNvSpPr txBox="1">
            <a:spLocks/>
          </p:cNvSpPr>
          <p:nvPr/>
        </p:nvSpPr>
        <p:spPr>
          <a:xfrm>
            <a:off x="4993698" y="4544402"/>
            <a:ext cx="6400800" cy="1669190"/>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6"/>
              </a:buClr>
              <a:buFont typeface="Segoe UI" panose="020B0502040204020203"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Segoe UI" panose="020B0502040204020203"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Courier New" panose="02070309020205020404" pitchFamily="49" charset="0"/>
              <a:buChar char="o"/>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Segoe UI" panose="020B0502040204020203"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Segoe UI" panose="020B0502040204020203" pitchFamily="34" charset="0"/>
              <a:buNone/>
            </a:pPr>
            <a:r>
              <a:rPr lang="en-US" dirty="0"/>
              <a:t>Brittany Smith</a:t>
            </a:r>
          </a:p>
          <a:p>
            <a:pPr marL="0" indent="0">
              <a:buFont typeface="Segoe UI" panose="020B0502040204020203" pitchFamily="34" charset="0"/>
              <a:buNone/>
            </a:pPr>
            <a:r>
              <a:rPr lang="en-US" dirty="0"/>
              <a:t>Justin Graves</a:t>
            </a:r>
          </a:p>
        </p:txBody>
      </p:sp>
    </p:spTree>
    <p:extLst>
      <p:ext uri="{BB962C8B-B14F-4D97-AF65-F5344CB8AC3E}">
        <p14:creationId xmlns:p14="http://schemas.microsoft.com/office/powerpoint/2010/main" val="2330317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BF00274-58B0-4B5F-A440-AEB4BC1DE48B}"/>
              </a:ext>
            </a:extLst>
          </p:cNvPr>
          <p:cNvSpPr>
            <a:spLocks noGrp="1"/>
          </p:cNvSpPr>
          <p:nvPr>
            <p:ph type="title"/>
          </p:nvPr>
        </p:nvSpPr>
        <p:spPr>
          <a:xfrm>
            <a:off x="457199" y="566490"/>
            <a:ext cx="11238347" cy="1502704"/>
          </a:xfrm>
        </p:spPr>
        <p:txBody>
          <a:bodyPr/>
          <a:lstStyle/>
          <a:p>
            <a:r>
              <a:rPr lang="en-US" dirty="0"/>
              <a:t>Video Game Library &amp; Sales</a:t>
            </a:r>
          </a:p>
        </p:txBody>
      </p:sp>
      <p:sp>
        <p:nvSpPr>
          <p:cNvPr id="10" name="Content Placeholder 9">
            <a:extLst>
              <a:ext uri="{FF2B5EF4-FFF2-40B4-BE49-F238E27FC236}">
                <a16:creationId xmlns:a16="http://schemas.microsoft.com/office/drawing/2014/main" id="{B4D1A5DC-1100-480C-87E4-0AFD1C3CED93}"/>
              </a:ext>
            </a:extLst>
          </p:cNvPr>
          <p:cNvSpPr>
            <a:spLocks noGrp="1"/>
          </p:cNvSpPr>
          <p:nvPr>
            <p:ph sz="quarter" idx="14"/>
          </p:nvPr>
        </p:nvSpPr>
        <p:spPr>
          <a:xfrm>
            <a:off x="457201" y="2286000"/>
            <a:ext cx="5435600" cy="4005263"/>
          </a:xfrm>
        </p:spPr>
        <p:txBody>
          <a:bodyPr>
            <a:normAutofit/>
          </a:bodyPr>
          <a:lstStyle/>
          <a:p>
            <a:r>
              <a:rPr lang="en-US" dirty="0"/>
              <a:t>Insert problem we will solve as well as personas. </a:t>
            </a:r>
          </a:p>
          <a:p>
            <a:endParaRPr lang="en-US" dirty="0"/>
          </a:p>
          <a:p>
            <a:r>
              <a:rPr lang="en-US" dirty="0"/>
              <a:t>Persona – Sam has a very large collection of video games, and they want to create a list of their games and consoles and determine their potential worth.</a:t>
            </a:r>
          </a:p>
        </p:txBody>
      </p:sp>
      <p:pic>
        <p:nvPicPr>
          <p:cNvPr id="20" name="Picture Placeholder 19">
            <a:extLst>
              <a:ext uri="{FF2B5EF4-FFF2-40B4-BE49-F238E27FC236}">
                <a16:creationId xmlns:a16="http://schemas.microsoft.com/office/drawing/2014/main" id="{0BB4AD80-C4C9-48DF-AEB9-18EC3A792690}"/>
              </a:ext>
            </a:extLst>
          </p:cNvPr>
          <p:cNvPicPr>
            <a:picLocks noGrp="1" noChangeAspect="1"/>
          </p:cNvPicPr>
          <p:nvPr>
            <p:ph type="pic" sz="quarter" idx="13"/>
          </p:nvPr>
        </p:nvPicPr>
        <p:blipFill>
          <a:blip r:embed="rId3"/>
          <a:srcRect t="3234" b="3234"/>
          <a:stretch/>
        </p:blipFill>
        <p:spPr>
          <a:xfrm>
            <a:off x="7189470" y="2159398"/>
            <a:ext cx="4453255" cy="4165201"/>
          </a:xfrm>
        </p:spPr>
      </p:pic>
      <p:sp>
        <p:nvSpPr>
          <p:cNvPr id="19" name="Slide Number Placeholder 18">
            <a:extLst>
              <a:ext uri="{FF2B5EF4-FFF2-40B4-BE49-F238E27FC236}">
                <a16:creationId xmlns:a16="http://schemas.microsoft.com/office/drawing/2014/main" id="{7A6642A3-9BB0-4B52-BD06-47FF8A2F9F9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4</a:t>
            </a:fld>
            <a:endParaRPr lang="en-US" dirty="0"/>
          </a:p>
        </p:txBody>
      </p:sp>
      <p:sp useBgFill="1">
        <p:nvSpPr>
          <p:cNvPr id="12" name="Oval 11">
            <a:extLst>
              <a:ext uri="{FF2B5EF4-FFF2-40B4-BE49-F238E27FC236}">
                <a16:creationId xmlns:a16="http://schemas.microsoft.com/office/drawing/2014/main" id="{918C23BF-2500-45DF-A596-0FF5E4641EF9}"/>
              </a:ext>
              <a:ext uri="{C183D7F6-B498-43B3-948B-1728B52AA6E4}">
                <adec:decorative xmlns:adec="http://schemas.microsoft.com/office/drawing/2017/decorative" val="1"/>
              </a:ext>
            </a:extLst>
          </p:cNvPr>
          <p:cNvSpPr/>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Tree>
    <p:extLst>
      <p:ext uri="{BB962C8B-B14F-4D97-AF65-F5344CB8AC3E}">
        <p14:creationId xmlns:p14="http://schemas.microsoft.com/office/powerpoint/2010/main" val="2937868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BF00274-58B0-4B5F-A440-AEB4BC1DE48B}"/>
              </a:ext>
            </a:extLst>
          </p:cNvPr>
          <p:cNvSpPr>
            <a:spLocks noGrp="1"/>
          </p:cNvSpPr>
          <p:nvPr>
            <p:ph type="title"/>
          </p:nvPr>
        </p:nvSpPr>
        <p:spPr>
          <a:xfrm>
            <a:off x="457199" y="566490"/>
            <a:ext cx="11238347" cy="1502704"/>
          </a:xfrm>
        </p:spPr>
        <p:txBody>
          <a:bodyPr/>
          <a:lstStyle/>
          <a:p>
            <a:r>
              <a:rPr lang="en-US" dirty="0"/>
              <a:t>Support Spot</a:t>
            </a:r>
          </a:p>
        </p:txBody>
      </p:sp>
      <p:sp>
        <p:nvSpPr>
          <p:cNvPr id="10" name="Content Placeholder 9">
            <a:extLst>
              <a:ext uri="{FF2B5EF4-FFF2-40B4-BE49-F238E27FC236}">
                <a16:creationId xmlns:a16="http://schemas.microsoft.com/office/drawing/2014/main" id="{B4D1A5DC-1100-480C-87E4-0AFD1C3CED93}"/>
              </a:ext>
            </a:extLst>
          </p:cNvPr>
          <p:cNvSpPr>
            <a:spLocks noGrp="1"/>
          </p:cNvSpPr>
          <p:nvPr>
            <p:ph sz="quarter" idx="14"/>
          </p:nvPr>
        </p:nvSpPr>
        <p:spPr>
          <a:xfrm>
            <a:off x="457201" y="2286000"/>
            <a:ext cx="5435600" cy="4005263"/>
          </a:xfrm>
        </p:spPr>
        <p:txBody>
          <a:bodyPr>
            <a:normAutofit/>
          </a:bodyPr>
          <a:lstStyle/>
          <a:p>
            <a:r>
              <a:rPr lang="en-US" dirty="0"/>
              <a:t>Insert problem we will solve along with personas</a:t>
            </a:r>
          </a:p>
        </p:txBody>
      </p:sp>
      <p:sp>
        <p:nvSpPr>
          <p:cNvPr id="19" name="Slide Number Placeholder 18">
            <a:extLst>
              <a:ext uri="{FF2B5EF4-FFF2-40B4-BE49-F238E27FC236}">
                <a16:creationId xmlns:a16="http://schemas.microsoft.com/office/drawing/2014/main" id="{7A6642A3-9BB0-4B52-BD06-47FF8A2F9F9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5</a:t>
            </a:fld>
            <a:endParaRPr lang="en-US" dirty="0"/>
          </a:p>
        </p:txBody>
      </p:sp>
      <p:sp useBgFill="1">
        <p:nvSpPr>
          <p:cNvPr id="12" name="Oval 11">
            <a:extLst>
              <a:ext uri="{FF2B5EF4-FFF2-40B4-BE49-F238E27FC236}">
                <a16:creationId xmlns:a16="http://schemas.microsoft.com/office/drawing/2014/main" id="{918C23BF-2500-45DF-A596-0FF5E4641EF9}"/>
              </a:ext>
              <a:ext uri="{C183D7F6-B498-43B3-948B-1728B52AA6E4}">
                <adec:decorative xmlns:adec="http://schemas.microsoft.com/office/drawing/2017/decorative" val="1"/>
              </a:ext>
            </a:extLst>
          </p:cNvPr>
          <p:cNvSpPr/>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pic>
        <p:nvPicPr>
          <p:cNvPr id="2" name="Picture Placeholder 18">
            <a:extLst>
              <a:ext uri="{FF2B5EF4-FFF2-40B4-BE49-F238E27FC236}">
                <a16:creationId xmlns:a16="http://schemas.microsoft.com/office/drawing/2014/main" id="{FEEE3D24-3C36-4556-C14F-6B6BF5004BED}"/>
              </a:ext>
            </a:extLst>
          </p:cNvPr>
          <p:cNvPicPr>
            <a:picLocks noChangeAspect="1"/>
          </p:cNvPicPr>
          <p:nvPr/>
        </p:nvPicPr>
        <p:blipFill>
          <a:blip r:embed="rId3"/>
          <a:srcRect/>
          <a:stretch/>
        </p:blipFill>
        <p:spPr>
          <a:xfrm>
            <a:off x="5899994" y="2069194"/>
            <a:ext cx="5908715" cy="4192529"/>
          </a:xfrm>
          <a:prstGeom prst="rect">
            <a:avLst/>
          </a:prstGeom>
        </p:spPr>
      </p:pic>
    </p:spTree>
    <p:extLst>
      <p:ext uri="{BB962C8B-B14F-4D97-AF65-F5344CB8AC3E}">
        <p14:creationId xmlns:p14="http://schemas.microsoft.com/office/powerpoint/2010/main" val="296739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4CF6D46-0668-4D53-8C59-F859F6E2F309}"/>
              </a:ext>
            </a:extLst>
          </p:cNvPr>
          <p:cNvSpPr>
            <a:spLocks noGrp="1"/>
          </p:cNvSpPr>
          <p:nvPr>
            <p:ph type="ctrTitle"/>
          </p:nvPr>
        </p:nvSpPr>
        <p:spPr>
          <a:xfrm>
            <a:off x="5430848" y="728905"/>
            <a:ext cx="5922952" cy="3184274"/>
          </a:xfrm>
        </p:spPr>
        <p:txBody>
          <a:bodyPr/>
          <a:lstStyle/>
          <a:p>
            <a:r>
              <a:rPr lang="en-US" dirty="0"/>
              <a:t>Topic One</a:t>
            </a:r>
          </a:p>
        </p:txBody>
      </p:sp>
      <p:sp>
        <p:nvSpPr>
          <p:cNvPr id="14" name="Subtitle 13">
            <a:extLst>
              <a:ext uri="{FF2B5EF4-FFF2-40B4-BE49-F238E27FC236}">
                <a16:creationId xmlns:a16="http://schemas.microsoft.com/office/drawing/2014/main" id="{6F5360D4-1E3B-45FC-B68E-C78D7F3797E1}"/>
              </a:ext>
            </a:extLst>
          </p:cNvPr>
          <p:cNvSpPr>
            <a:spLocks noGrp="1"/>
          </p:cNvSpPr>
          <p:nvPr>
            <p:ph type="subTitle" idx="1"/>
          </p:nvPr>
        </p:nvSpPr>
        <p:spPr>
          <a:xfrm>
            <a:off x="5397967" y="4072044"/>
            <a:ext cx="5942079" cy="1495379"/>
          </a:xfrm>
        </p:spPr>
        <p:txBody>
          <a:bodyPr/>
          <a:lstStyle/>
          <a:p>
            <a:r>
              <a:rPr lang="en-US" dirty="0"/>
              <a:t>From this slide down are to possibly use if needed.</a:t>
            </a:r>
          </a:p>
        </p:txBody>
      </p:sp>
      <p:pic>
        <p:nvPicPr>
          <p:cNvPr id="24" name="Picture Placeholder 23" descr="x and o game">
            <a:extLst>
              <a:ext uri="{FF2B5EF4-FFF2-40B4-BE49-F238E27FC236}">
                <a16:creationId xmlns:a16="http://schemas.microsoft.com/office/drawing/2014/main" id="{AE28B949-DD41-4FAB-9BFD-9B1865AB8C09}"/>
              </a:ext>
            </a:extLst>
          </p:cNvPr>
          <p:cNvPicPr>
            <a:picLocks noGrp="1" noChangeAspect="1"/>
          </p:cNvPicPr>
          <p:nvPr>
            <p:ph type="pic" sz="quarter" idx="13"/>
          </p:nvPr>
        </p:nvPicPr>
        <p:blipFill rotWithShape="1">
          <a:blip r:embed="rId3"/>
          <a:srcRect t="6382" b="6382"/>
          <a:stretch/>
        </p:blipFill>
        <p:spPr>
          <a:xfrm>
            <a:off x="679450" y="574675"/>
            <a:ext cx="4311650" cy="2820988"/>
          </a:xfrm>
        </p:spPr>
      </p:pic>
      <p:pic>
        <p:nvPicPr>
          <p:cNvPr id="25" name="Picture Placeholder 24" descr="Two people talking at a notice board">
            <a:extLst>
              <a:ext uri="{FF2B5EF4-FFF2-40B4-BE49-F238E27FC236}">
                <a16:creationId xmlns:a16="http://schemas.microsoft.com/office/drawing/2014/main" id="{D9EE4828-B1AC-4232-BEC3-CBCA0DD3D25B}"/>
              </a:ext>
            </a:extLst>
          </p:cNvPr>
          <p:cNvPicPr>
            <a:picLocks noGrp="1" noChangeAspect="1"/>
          </p:cNvPicPr>
          <p:nvPr>
            <p:ph type="pic" sz="quarter" idx="14"/>
          </p:nvPr>
        </p:nvPicPr>
        <p:blipFill rotWithShape="1">
          <a:blip r:embed="rId4"/>
          <a:srcRect t="709" b="709"/>
          <a:stretch/>
        </p:blipFill>
        <p:spPr>
          <a:xfrm>
            <a:off x="679450" y="3487738"/>
            <a:ext cx="4311650" cy="2833687"/>
          </a:xfrm>
        </p:spPr>
      </p:pic>
      <p:sp>
        <p:nvSpPr>
          <p:cNvPr id="11" name="Date Placeholder 10">
            <a:extLst>
              <a:ext uri="{FF2B5EF4-FFF2-40B4-BE49-F238E27FC236}">
                <a16:creationId xmlns:a16="http://schemas.microsoft.com/office/drawing/2014/main" id="{078A1077-0C8F-4D90-8616-EE28EC3EF632}"/>
              </a:ext>
            </a:extLst>
          </p:cNvPr>
          <p:cNvSpPr>
            <a:spLocks noGrp="1"/>
          </p:cNvSpPr>
          <p:nvPr>
            <p:ph type="dt" sz="half" idx="10"/>
          </p:nvPr>
        </p:nvSpPr>
        <p:spPr/>
        <p:txBody>
          <a:bodyPr/>
          <a:lstStyle/>
          <a:p>
            <a:r>
              <a:rPr lang="en-US"/>
              <a:t>2/2/20XX</a:t>
            </a:r>
            <a:endParaRPr lang="en-US" dirty="0"/>
          </a:p>
        </p:txBody>
      </p:sp>
      <p:sp>
        <p:nvSpPr>
          <p:cNvPr id="12" name="Footer Placeholder 11">
            <a:extLst>
              <a:ext uri="{FF2B5EF4-FFF2-40B4-BE49-F238E27FC236}">
                <a16:creationId xmlns:a16="http://schemas.microsoft.com/office/drawing/2014/main" id="{A90567F7-E12B-4F4E-B800-9D1435624D66}"/>
              </a:ext>
            </a:extLst>
          </p:cNvPr>
          <p:cNvSpPr>
            <a:spLocks noGrp="1"/>
          </p:cNvSpPr>
          <p:nvPr>
            <p:ph type="ftr" sz="quarter" idx="11"/>
          </p:nvPr>
        </p:nvSpPr>
        <p:spPr/>
        <p:txBody>
          <a:bodyPr/>
          <a:lstStyle/>
          <a:p>
            <a:r>
              <a:rPr lang="en-US"/>
              <a:t>PRESENTATION TITLE</a:t>
            </a:r>
            <a:endParaRPr lang="en-US" dirty="0"/>
          </a:p>
        </p:txBody>
      </p:sp>
      <p:sp>
        <p:nvSpPr>
          <p:cNvPr id="13" name="Slide Number Placeholder 12">
            <a:extLst>
              <a:ext uri="{FF2B5EF4-FFF2-40B4-BE49-F238E27FC236}">
                <a16:creationId xmlns:a16="http://schemas.microsoft.com/office/drawing/2014/main" id="{B9994D78-37C2-41B7-B7DD-EF7ED34BD407}"/>
              </a:ext>
            </a:extLst>
          </p:cNvPr>
          <p:cNvSpPr>
            <a:spLocks noGrp="1"/>
          </p:cNvSpPr>
          <p:nvPr>
            <p:ph type="sldNum" sz="quarter" idx="12"/>
          </p:nvPr>
        </p:nvSpPr>
        <p:spPr/>
        <p:txBody>
          <a:bodyPr/>
          <a:lstStyle/>
          <a:p>
            <a:fld id="{DFA5D71E-5CDF-4C93-8A75-5B916FDC5BEA}" type="slidenum">
              <a:rPr lang="en-US" smtClean="0"/>
              <a:pPr/>
              <a:t>6</a:t>
            </a:fld>
            <a:endParaRPr lang="en-US" dirty="0"/>
          </a:p>
        </p:txBody>
      </p:sp>
    </p:spTree>
    <p:extLst>
      <p:ext uri="{BB962C8B-B14F-4D97-AF65-F5344CB8AC3E}">
        <p14:creationId xmlns:p14="http://schemas.microsoft.com/office/powerpoint/2010/main" val="1670641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46B9C631-3446-4121-A589-4979BD628EB1}"/>
              </a:ext>
            </a:extLst>
          </p:cNvPr>
          <p:cNvSpPr>
            <a:spLocks noGrp="1"/>
          </p:cNvSpPr>
          <p:nvPr>
            <p:ph type="title"/>
          </p:nvPr>
        </p:nvSpPr>
        <p:spPr>
          <a:xfrm>
            <a:off x="822352" y="566127"/>
            <a:ext cx="10531448" cy="1386498"/>
          </a:xfrm>
        </p:spPr>
        <p:txBody>
          <a:bodyPr/>
          <a:lstStyle/>
          <a:p>
            <a:r>
              <a:rPr lang="en-US" dirty="0"/>
              <a:t>Chart</a:t>
            </a:r>
          </a:p>
        </p:txBody>
      </p:sp>
      <p:sp>
        <p:nvSpPr>
          <p:cNvPr id="15" name="Date Placeholder 14">
            <a:extLst>
              <a:ext uri="{FF2B5EF4-FFF2-40B4-BE49-F238E27FC236}">
                <a16:creationId xmlns:a16="http://schemas.microsoft.com/office/drawing/2014/main" id="{FD0F1781-5CFF-41D4-BAB4-468FA6D54BE6}"/>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6" name="Footer Placeholder 15">
            <a:extLst>
              <a:ext uri="{FF2B5EF4-FFF2-40B4-BE49-F238E27FC236}">
                <a16:creationId xmlns:a16="http://schemas.microsoft.com/office/drawing/2014/main" id="{480BDDCC-5A34-4999-8890-6FEAB235F564}"/>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17" name="Slide Number Placeholder 16">
            <a:extLst>
              <a:ext uri="{FF2B5EF4-FFF2-40B4-BE49-F238E27FC236}">
                <a16:creationId xmlns:a16="http://schemas.microsoft.com/office/drawing/2014/main" id="{1A5D4766-5F0E-4571-A9A2-7170EEEE17A3}"/>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7</a:t>
            </a:fld>
            <a:endParaRPr lang="en-US" dirty="0"/>
          </a:p>
        </p:txBody>
      </p:sp>
      <p:graphicFrame>
        <p:nvGraphicFramePr>
          <p:cNvPr id="19" name="Content Placeholder 18" descr="Bar Chart Placeholder ">
            <a:extLst>
              <a:ext uri="{FF2B5EF4-FFF2-40B4-BE49-F238E27FC236}">
                <a16:creationId xmlns:a16="http://schemas.microsoft.com/office/drawing/2014/main" id="{DFA16334-7033-4BA3-9D13-E96DA2A323E7}"/>
              </a:ext>
            </a:extLst>
          </p:cNvPr>
          <p:cNvGraphicFramePr>
            <a:graphicFrameLocks noGrp="1"/>
          </p:cNvGraphicFramePr>
          <p:nvPr>
            <p:ph sz="quarter" idx="13"/>
            <p:extLst>
              <p:ext uri="{D42A27DB-BD31-4B8C-83A1-F6EECF244321}">
                <p14:modId xmlns:p14="http://schemas.microsoft.com/office/powerpoint/2010/main" val="2117068876"/>
              </p:ext>
            </p:extLst>
          </p:nvPr>
        </p:nvGraphicFramePr>
        <p:xfrm>
          <a:off x="1335088" y="1952625"/>
          <a:ext cx="9521825" cy="40497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17018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9B8CA1-F36B-4A0B-9400-A61E616A782B}"/>
              </a:ext>
            </a:extLst>
          </p:cNvPr>
          <p:cNvSpPr>
            <a:spLocks noGrp="1"/>
          </p:cNvSpPr>
          <p:nvPr>
            <p:ph type="title"/>
          </p:nvPr>
        </p:nvSpPr>
        <p:spPr>
          <a:xfrm>
            <a:off x="822352" y="566127"/>
            <a:ext cx="10531448" cy="1386498"/>
          </a:xfrm>
        </p:spPr>
        <p:txBody>
          <a:bodyPr/>
          <a:lstStyle/>
          <a:p>
            <a:r>
              <a:rPr lang="en-US" dirty="0"/>
              <a:t>Table</a:t>
            </a:r>
          </a:p>
        </p:txBody>
      </p:sp>
      <p:sp>
        <p:nvSpPr>
          <p:cNvPr id="4" name="Date Placeholder 3">
            <a:extLst>
              <a:ext uri="{FF2B5EF4-FFF2-40B4-BE49-F238E27FC236}">
                <a16:creationId xmlns:a16="http://schemas.microsoft.com/office/drawing/2014/main" id="{57463614-5D58-4100-9703-F52E039DA9F5}"/>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5" name="Footer Placeholder 4">
            <a:extLst>
              <a:ext uri="{FF2B5EF4-FFF2-40B4-BE49-F238E27FC236}">
                <a16:creationId xmlns:a16="http://schemas.microsoft.com/office/drawing/2014/main" id="{64749910-03DE-467B-9053-38FCC9DD8E6A}"/>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0FE5A579-8B26-495C-99C8-E8E46DD52E2A}"/>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8</a:t>
            </a:fld>
            <a:endParaRPr lang="en-US" dirty="0"/>
          </a:p>
        </p:txBody>
      </p:sp>
      <p:graphicFrame>
        <p:nvGraphicFramePr>
          <p:cNvPr id="16" name="Content Placeholder 15">
            <a:extLst>
              <a:ext uri="{FF2B5EF4-FFF2-40B4-BE49-F238E27FC236}">
                <a16:creationId xmlns:a16="http://schemas.microsoft.com/office/drawing/2014/main" id="{B6579B38-AD36-4E5D-9F0D-CB6A396E1751}"/>
              </a:ext>
            </a:extLst>
          </p:cNvPr>
          <p:cNvGraphicFramePr>
            <a:graphicFrameLocks noGrp="1"/>
          </p:cNvGraphicFramePr>
          <p:nvPr>
            <p:ph sz="quarter" idx="13"/>
            <p:extLst>
              <p:ext uri="{D42A27DB-BD31-4B8C-83A1-F6EECF244321}">
                <p14:modId xmlns:p14="http://schemas.microsoft.com/office/powerpoint/2010/main" val="1964546000"/>
              </p:ext>
            </p:extLst>
          </p:nvPr>
        </p:nvGraphicFramePr>
        <p:xfrm>
          <a:off x="1762125" y="2362200"/>
          <a:ext cx="8663075" cy="3310890"/>
        </p:xfrm>
        <a:graphic>
          <a:graphicData uri="http://schemas.openxmlformats.org/drawingml/2006/table">
            <a:tbl>
              <a:tblPr firstRow="1" bandRow="1">
                <a:tableStyleId>{68D230F3-CF80-4859-8CE7-A43EE81993B5}</a:tableStyleId>
              </a:tblPr>
              <a:tblGrid>
                <a:gridCol w="1732615">
                  <a:extLst>
                    <a:ext uri="{9D8B030D-6E8A-4147-A177-3AD203B41FA5}">
                      <a16:colId xmlns:a16="http://schemas.microsoft.com/office/drawing/2014/main" val="1517755082"/>
                    </a:ext>
                  </a:extLst>
                </a:gridCol>
                <a:gridCol w="1732615">
                  <a:extLst>
                    <a:ext uri="{9D8B030D-6E8A-4147-A177-3AD203B41FA5}">
                      <a16:colId xmlns:a16="http://schemas.microsoft.com/office/drawing/2014/main" val="2446386500"/>
                    </a:ext>
                  </a:extLst>
                </a:gridCol>
                <a:gridCol w="1732615">
                  <a:extLst>
                    <a:ext uri="{9D8B030D-6E8A-4147-A177-3AD203B41FA5}">
                      <a16:colId xmlns:a16="http://schemas.microsoft.com/office/drawing/2014/main" val="3308918160"/>
                    </a:ext>
                  </a:extLst>
                </a:gridCol>
                <a:gridCol w="1732615">
                  <a:extLst>
                    <a:ext uri="{9D8B030D-6E8A-4147-A177-3AD203B41FA5}">
                      <a16:colId xmlns:a16="http://schemas.microsoft.com/office/drawing/2014/main" val="1854486728"/>
                    </a:ext>
                  </a:extLst>
                </a:gridCol>
                <a:gridCol w="1732615">
                  <a:extLst>
                    <a:ext uri="{9D8B030D-6E8A-4147-A177-3AD203B41FA5}">
                      <a16:colId xmlns:a16="http://schemas.microsoft.com/office/drawing/2014/main" val="1808496511"/>
                    </a:ext>
                  </a:extLst>
                </a:gridCol>
              </a:tblGrid>
              <a:tr h="662178">
                <a:tc>
                  <a:txBody>
                    <a:bodyPr/>
                    <a:lstStyle/>
                    <a:p>
                      <a:pPr algn="ctr"/>
                      <a:endParaRPr lang="en-US" sz="2000" dirty="0"/>
                    </a:p>
                  </a:txBody>
                  <a:tcPr anchor="ctr"/>
                </a:tc>
                <a:tc>
                  <a:txBody>
                    <a:bodyPr/>
                    <a:lstStyle/>
                    <a:p>
                      <a:pPr algn="l"/>
                      <a:r>
                        <a:rPr lang="en-US" sz="2000" b="0" dirty="0">
                          <a:solidFill>
                            <a:schemeClr val="accent2"/>
                          </a:solidFill>
                          <a:latin typeface="+mj-lt"/>
                        </a:rPr>
                        <a:t>Category 1</a:t>
                      </a:r>
                    </a:p>
                  </a:txBody>
                  <a:tcPr anchor="ctr"/>
                </a:tc>
                <a:tc>
                  <a:txBody>
                    <a:bodyPr/>
                    <a:lstStyle/>
                    <a:p>
                      <a:pPr algn="l"/>
                      <a:r>
                        <a:rPr lang="en-US" sz="2000" b="0" dirty="0">
                          <a:solidFill>
                            <a:schemeClr val="accent2"/>
                          </a:solidFill>
                          <a:latin typeface="+mj-lt"/>
                        </a:rPr>
                        <a:t>Category 2</a:t>
                      </a:r>
                    </a:p>
                  </a:txBody>
                  <a:tcPr anchor="ctr"/>
                </a:tc>
                <a:tc>
                  <a:txBody>
                    <a:bodyPr/>
                    <a:lstStyle/>
                    <a:p>
                      <a:pPr algn="l"/>
                      <a:r>
                        <a:rPr lang="en-US" sz="2000" b="0" dirty="0">
                          <a:solidFill>
                            <a:schemeClr val="accent2"/>
                          </a:solidFill>
                          <a:latin typeface="+mj-lt"/>
                        </a:rPr>
                        <a:t>Category 3</a:t>
                      </a:r>
                    </a:p>
                  </a:txBody>
                  <a:tcPr anchor="ctr"/>
                </a:tc>
                <a:tc>
                  <a:txBody>
                    <a:bodyPr/>
                    <a:lstStyle/>
                    <a:p>
                      <a:pPr algn="l"/>
                      <a:r>
                        <a:rPr lang="en-US" sz="2000" b="0" dirty="0">
                          <a:solidFill>
                            <a:schemeClr val="accent2"/>
                          </a:solidFill>
                          <a:latin typeface="+mj-lt"/>
                        </a:rPr>
                        <a:t>Category 4</a:t>
                      </a:r>
                    </a:p>
                  </a:txBody>
                  <a:tcPr anchor="ctr"/>
                </a:tc>
                <a:extLst>
                  <a:ext uri="{0D108BD9-81ED-4DB2-BD59-A6C34878D82A}">
                    <a16:rowId xmlns:a16="http://schemas.microsoft.com/office/drawing/2014/main" val="3100351803"/>
                  </a:ext>
                </a:extLst>
              </a:tr>
              <a:tr h="662178">
                <a:tc>
                  <a:txBody>
                    <a:bodyPr/>
                    <a:lstStyle/>
                    <a:p>
                      <a:r>
                        <a:rPr lang="en-US" sz="1800" dirty="0"/>
                        <a:t>Item 1</a:t>
                      </a:r>
                    </a:p>
                  </a:txBody>
                  <a:tcPr anchor="ctr"/>
                </a:tc>
                <a:tc>
                  <a:txBody>
                    <a:bodyPr/>
                    <a:lstStyle/>
                    <a:p>
                      <a:r>
                        <a:rPr lang="en-US" sz="1800" dirty="0"/>
                        <a:t>4.5</a:t>
                      </a:r>
                    </a:p>
                  </a:txBody>
                  <a:tcPr anchor="ctr"/>
                </a:tc>
                <a:tc>
                  <a:txBody>
                    <a:bodyPr/>
                    <a:lstStyle/>
                    <a:p>
                      <a:r>
                        <a:rPr lang="en-US" sz="1800" dirty="0"/>
                        <a:t>2.3</a:t>
                      </a:r>
                    </a:p>
                  </a:txBody>
                  <a:tcPr anchor="ctr"/>
                </a:tc>
                <a:tc>
                  <a:txBody>
                    <a:bodyPr/>
                    <a:lstStyle/>
                    <a:p>
                      <a:r>
                        <a:rPr lang="en-US" sz="1800" dirty="0"/>
                        <a:t>1.7</a:t>
                      </a:r>
                    </a:p>
                  </a:txBody>
                  <a:tcPr anchor="ctr"/>
                </a:tc>
                <a:tc>
                  <a:txBody>
                    <a:bodyPr/>
                    <a:lstStyle/>
                    <a:p>
                      <a:r>
                        <a:rPr lang="en-US" sz="1800" dirty="0"/>
                        <a:t>5</a:t>
                      </a:r>
                    </a:p>
                  </a:txBody>
                  <a:tcPr anchor="ctr"/>
                </a:tc>
                <a:extLst>
                  <a:ext uri="{0D108BD9-81ED-4DB2-BD59-A6C34878D82A}">
                    <a16:rowId xmlns:a16="http://schemas.microsoft.com/office/drawing/2014/main" val="2801628125"/>
                  </a:ext>
                </a:extLst>
              </a:tr>
              <a:tr h="662178">
                <a:tc>
                  <a:txBody>
                    <a:bodyPr/>
                    <a:lstStyle/>
                    <a:p>
                      <a:r>
                        <a:rPr lang="en-US" sz="1800" dirty="0"/>
                        <a:t>Item 2</a:t>
                      </a:r>
                    </a:p>
                  </a:txBody>
                  <a:tcPr anchor="ctr"/>
                </a:tc>
                <a:tc>
                  <a:txBody>
                    <a:bodyPr/>
                    <a:lstStyle/>
                    <a:p>
                      <a:r>
                        <a:rPr lang="en-US" sz="1800" dirty="0"/>
                        <a:t>3.2</a:t>
                      </a:r>
                    </a:p>
                  </a:txBody>
                  <a:tcPr anchor="ctr"/>
                </a:tc>
                <a:tc>
                  <a:txBody>
                    <a:bodyPr/>
                    <a:lstStyle/>
                    <a:p>
                      <a:r>
                        <a:rPr lang="en-US" sz="1800" dirty="0"/>
                        <a:t>5.1</a:t>
                      </a:r>
                    </a:p>
                  </a:txBody>
                  <a:tcPr anchor="ctr"/>
                </a:tc>
                <a:tc>
                  <a:txBody>
                    <a:bodyPr/>
                    <a:lstStyle/>
                    <a:p>
                      <a:r>
                        <a:rPr lang="en-US" sz="1800" dirty="0"/>
                        <a:t>4.4</a:t>
                      </a:r>
                    </a:p>
                  </a:txBody>
                  <a:tcPr anchor="ctr"/>
                </a:tc>
                <a:tc>
                  <a:txBody>
                    <a:bodyPr/>
                    <a:lstStyle/>
                    <a:p>
                      <a:r>
                        <a:rPr lang="en-US" sz="1800" dirty="0"/>
                        <a:t>3</a:t>
                      </a:r>
                    </a:p>
                  </a:txBody>
                  <a:tcPr anchor="ctr"/>
                </a:tc>
                <a:extLst>
                  <a:ext uri="{0D108BD9-81ED-4DB2-BD59-A6C34878D82A}">
                    <a16:rowId xmlns:a16="http://schemas.microsoft.com/office/drawing/2014/main" val="522315634"/>
                  </a:ext>
                </a:extLst>
              </a:tr>
              <a:tr h="662178">
                <a:tc>
                  <a:txBody>
                    <a:bodyPr/>
                    <a:lstStyle/>
                    <a:p>
                      <a:r>
                        <a:rPr lang="en-US" sz="1800" dirty="0"/>
                        <a:t>Item 3</a:t>
                      </a:r>
                    </a:p>
                  </a:txBody>
                  <a:tcPr anchor="ctr"/>
                </a:tc>
                <a:tc>
                  <a:txBody>
                    <a:bodyPr/>
                    <a:lstStyle/>
                    <a:p>
                      <a:r>
                        <a:rPr lang="en-US" sz="1800" dirty="0"/>
                        <a:t>2.1</a:t>
                      </a:r>
                    </a:p>
                  </a:txBody>
                  <a:tcPr anchor="ctr"/>
                </a:tc>
                <a:tc>
                  <a:txBody>
                    <a:bodyPr/>
                    <a:lstStyle/>
                    <a:p>
                      <a:r>
                        <a:rPr lang="en-US" sz="1800" dirty="0"/>
                        <a:t>1.7</a:t>
                      </a:r>
                    </a:p>
                  </a:txBody>
                  <a:tcPr anchor="ctr"/>
                </a:tc>
                <a:tc>
                  <a:txBody>
                    <a:bodyPr/>
                    <a:lstStyle/>
                    <a:p>
                      <a:r>
                        <a:rPr lang="en-US" sz="1800" dirty="0"/>
                        <a:t>2.5</a:t>
                      </a:r>
                    </a:p>
                  </a:txBody>
                  <a:tcPr anchor="ctr"/>
                </a:tc>
                <a:tc>
                  <a:txBody>
                    <a:bodyPr/>
                    <a:lstStyle/>
                    <a:p>
                      <a:r>
                        <a:rPr lang="en-US" sz="1800" dirty="0"/>
                        <a:t>2.8</a:t>
                      </a:r>
                    </a:p>
                  </a:txBody>
                  <a:tcPr anchor="ctr"/>
                </a:tc>
                <a:extLst>
                  <a:ext uri="{0D108BD9-81ED-4DB2-BD59-A6C34878D82A}">
                    <a16:rowId xmlns:a16="http://schemas.microsoft.com/office/drawing/2014/main" val="3923311043"/>
                  </a:ext>
                </a:extLst>
              </a:tr>
              <a:tr h="662178">
                <a:tc>
                  <a:txBody>
                    <a:bodyPr/>
                    <a:lstStyle/>
                    <a:p>
                      <a:r>
                        <a:rPr lang="en-US" sz="1800" dirty="0"/>
                        <a:t>Item 4</a:t>
                      </a:r>
                    </a:p>
                  </a:txBody>
                  <a:tcPr anchor="ctr"/>
                </a:tc>
                <a:tc>
                  <a:txBody>
                    <a:bodyPr/>
                    <a:lstStyle/>
                    <a:p>
                      <a:r>
                        <a:rPr lang="en-US" sz="1800" dirty="0"/>
                        <a:t>4.5</a:t>
                      </a:r>
                    </a:p>
                  </a:txBody>
                  <a:tcPr anchor="ctr"/>
                </a:tc>
                <a:tc>
                  <a:txBody>
                    <a:bodyPr/>
                    <a:lstStyle/>
                    <a:p>
                      <a:r>
                        <a:rPr lang="en-US" sz="1800" dirty="0"/>
                        <a:t>2.2</a:t>
                      </a:r>
                    </a:p>
                  </a:txBody>
                  <a:tcPr anchor="ctr"/>
                </a:tc>
                <a:tc>
                  <a:txBody>
                    <a:bodyPr/>
                    <a:lstStyle/>
                    <a:p>
                      <a:r>
                        <a:rPr lang="en-US" sz="1800" dirty="0"/>
                        <a:t>1.7</a:t>
                      </a:r>
                    </a:p>
                  </a:txBody>
                  <a:tcPr anchor="ctr"/>
                </a:tc>
                <a:tc>
                  <a:txBody>
                    <a:bodyPr/>
                    <a:lstStyle/>
                    <a:p>
                      <a:r>
                        <a:rPr lang="en-US" sz="1800" dirty="0"/>
                        <a:t>7</a:t>
                      </a:r>
                    </a:p>
                  </a:txBody>
                  <a:tcPr anchor="ctr"/>
                </a:tc>
                <a:extLst>
                  <a:ext uri="{0D108BD9-81ED-4DB2-BD59-A6C34878D82A}">
                    <a16:rowId xmlns:a16="http://schemas.microsoft.com/office/drawing/2014/main" val="2046739586"/>
                  </a:ext>
                </a:extLst>
              </a:tr>
            </a:tbl>
          </a:graphicData>
        </a:graphic>
      </p:graphicFrame>
    </p:spTree>
    <p:extLst>
      <p:ext uri="{BB962C8B-B14F-4D97-AF65-F5344CB8AC3E}">
        <p14:creationId xmlns:p14="http://schemas.microsoft.com/office/powerpoint/2010/main" val="675424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Close up of white chess pieces">
            <a:extLst>
              <a:ext uri="{FF2B5EF4-FFF2-40B4-BE49-F238E27FC236}">
                <a16:creationId xmlns:a16="http://schemas.microsoft.com/office/drawing/2014/main" id="{98A4E127-620B-4BE3-A60C-F4C11B911E36}"/>
              </a:ext>
            </a:extLst>
          </p:cNvPr>
          <p:cNvPicPr>
            <a:picLocks noGrp="1" noChangeAspect="1"/>
          </p:cNvPicPr>
          <p:nvPr>
            <p:ph type="pic" sz="quarter" idx="13"/>
          </p:nvPr>
        </p:nvPicPr>
        <p:blipFill rotWithShape="1">
          <a:blip r:embed="rId3"/>
          <a:srcRect t="7429" b="7429"/>
          <a:stretch/>
        </p:blipFill>
        <p:spPr>
          <a:xfrm>
            <a:off x="542925" y="0"/>
            <a:ext cx="11106150" cy="6303588"/>
          </a:xfrm>
        </p:spPr>
      </p:pic>
      <p:sp>
        <p:nvSpPr>
          <p:cNvPr id="28" name="Title 27">
            <a:extLst>
              <a:ext uri="{FF2B5EF4-FFF2-40B4-BE49-F238E27FC236}">
                <a16:creationId xmlns:a16="http://schemas.microsoft.com/office/drawing/2014/main" id="{C4B94690-44FD-40A0-BE39-76970D06058F}"/>
              </a:ext>
            </a:extLst>
          </p:cNvPr>
          <p:cNvSpPr>
            <a:spLocks noGrp="1"/>
          </p:cNvSpPr>
          <p:nvPr>
            <p:ph type="title"/>
          </p:nvPr>
        </p:nvSpPr>
        <p:spPr>
          <a:xfrm>
            <a:off x="1209675" y="1188084"/>
            <a:ext cx="4886325" cy="3353435"/>
          </a:xfrm>
        </p:spPr>
        <p:txBody>
          <a:bodyPr>
            <a:normAutofit/>
          </a:bodyPr>
          <a:lstStyle/>
          <a:p>
            <a:r>
              <a:rPr lang="en-US" dirty="0"/>
              <a:t>The way to get started is to quit talking and begin doing.</a:t>
            </a:r>
          </a:p>
        </p:txBody>
      </p:sp>
      <p:sp>
        <p:nvSpPr>
          <p:cNvPr id="23" name="Text Placeholder 22">
            <a:extLst>
              <a:ext uri="{FF2B5EF4-FFF2-40B4-BE49-F238E27FC236}">
                <a16:creationId xmlns:a16="http://schemas.microsoft.com/office/drawing/2014/main" id="{94275CF4-52B5-4C75-80B8-B7B904A28E92}"/>
              </a:ext>
            </a:extLst>
          </p:cNvPr>
          <p:cNvSpPr>
            <a:spLocks noGrp="1"/>
          </p:cNvSpPr>
          <p:nvPr>
            <p:ph type="body" sz="quarter" idx="15"/>
          </p:nvPr>
        </p:nvSpPr>
        <p:spPr>
          <a:xfrm>
            <a:off x="1209675" y="4744720"/>
            <a:ext cx="4886325" cy="802640"/>
          </a:xfrm>
        </p:spPr>
        <p:txBody>
          <a:bodyPr/>
          <a:lstStyle/>
          <a:p>
            <a:r>
              <a:rPr lang="en-US" dirty="0"/>
              <a:t>Walt Disney</a:t>
            </a:r>
          </a:p>
        </p:txBody>
      </p:sp>
      <p:sp>
        <p:nvSpPr>
          <p:cNvPr id="17" name="Date Placeholder 16">
            <a:extLst>
              <a:ext uri="{FF2B5EF4-FFF2-40B4-BE49-F238E27FC236}">
                <a16:creationId xmlns:a16="http://schemas.microsoft.com/office/drawing/2014/main" id="{41B8265F-0335-46B8-85FE-5DC71808AEA0}"/>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8" name="Footer Placeholder 17">
            <a:extLst>
              <a:ext uri="{FF2B5EF4-FFF2-40B4-BE49-F238E27FC236}">
                <a16:creationId xmlns:a16="http://schemas.microsoft.com/office/drawing/2014/main" id="{ABA360C0-316D-4AA4-BD9B-08EC4999FA91}"/>
              </a:ext>
            </a:extLst>
          </p:cNvPr>
          <p:cNvSpPr>
            <a:spLocks noGrp="1"/>
          </p:cNvSpPr>
          <p:nvPr>
            <p:ph type="ftr" sz="quarter" idx="11"/>
          </p:nvPr>
        </p:nvSpPr>
        <p:spPr>
          <a:xfrm>
            <a:off x="4038600" y="6400800"/>
            <a:ext cx="4114800" cy="365125"/>
          </a:xfrm>
        </p:spPr>
        <p:txBody>
          <a:bodyPr/>
          <a:lstStyle/>
          <a:p>
            <a:r>
              <a:rPr lang="en-US" dirty="0"/>
              <a:t>PRESENTATION TITLE</a:t>
            </a:r>
          </a:p>
        </p:txBody>
      </p:sp>
      <p:sp>
        <p:nvSpPr>
          <p:cNvPr id="19" name="Slide Number Placeholder 18">
            <a:extLst>
              <a:ext uri="{FF2B5EF4-FFF2-40B4-BE49-F238E27FC236}">
                <a16:creationId xmlns:a16="http://schemas.microsoft.com/office/drawing/2014/main" id="{E01D7E41-2095-436E-9D1D-D70C312D2694}"/>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9</a:t>
            </a:fld>
            <a:endParaRPr lang="en-US" dirty="0"/>
          </a:p>
        </p:txBody>
      </p:sp>
    </p:spTree>
    <p:extLst>
      <p:ext uri="{BB962C8B-B14F-4D97-AF65-F5344CB8AC3E}">
        <p14:creationId xmlns:p14="http://schemas.microsoft.com/office/powerpoint/2010/main" val="2779304341"/>
      </p:ext>
    </p:extLst>
  </p:cSld>
  <p:clrMapOvr>
    <a:masterClrMapping/>
  </p:clrMapOvr>
</p:sld>
</file>

<file path=ppt/theme/theme1.xml><?xml version="1.0" encoding="utf-8"?>
<a:theme xmlns:a="http://schemas.openxmlformats.org/drawingml/2006/main" name="MinimalXOVTI">
  <a:themeElements>
    <a:clrScheme name="3D">
      <a:dk1>
        <a:sysClr val="windowText" lastClr="000000"/>
      </a:dk1>
      <a:lt1>
        <a:sysClr val="window" lastClr="FFFFFF"/>
      </a:lt1>
      <a:dk2>
        <a:srgbClr val="201449"/>
      </a:dk2>
      <a:lt2>
        <a:srgbClr val="F3F0E9"/>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40">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XOVTI" id="{DC540DBD-7FF5-4942-921A-CFF95ECB90AA}" vid="{E72E4198-D957-48FD-B88D-6DAFC89EAF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1E232BF-B213-4F24-BBD3-1528B29F127A}">
  <ds:schemaRefs>
    <ds:schemaRef ds:uri="http://schemas.microsoft.com/sharepoint/v3/contenttype/forms"/>
  </ds:schemaRefs>
</ds:datastoreItem>
</file>

<file path=customXml/itemProps2.xml><?xml version="1.0" encoding="utf-8"?>
<ds:datastoreItem xmlns:ds="http://schemas.openxmlformats.org/officeDocument/2006/customXml" ds:itemID="{F6806A6F-3B78-4957-BAA5-95F2FE58D1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6275531-F059-4661-BC99-5916D63128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 design</Template>
  <TotalTime>82</TotalTime>
  <Words>609</Words>
  <Application>Microsoft Office PowerPoint</Application>
  <PresentationFormat>Widescreen</PresentationFormat>
  <Paragraphs>130</Paragraphs>
  <Slides>15</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Aller</vt:lpstr>
      <vt:lpstr>Arial</vt:lpstr>
      <vt:lpstr>Calibri</vt:lpstr>
      <vt:lpstr>Courier New</vt:lpstr>
      <vt:lpstr>Open sans</vt:lpstr>
      <vt:lpstr>Segoe UI</vt:lpstr>
      <vt:lpstr>MinimalXOVTI</vt:lpstr>
      <vt:lpstr>L.L.A.M.A. Inc. (Libraries, Life, and Medical Assistance)</vt:lpstr>
      <vt:lpstr>L.L.A.M.A Inc.  (Libraries, Life, and Medical Assistance)</vt:lpstr>
      <vt:lpstr>Video Game Library &amp; Sales</vt:lpstr>
      <vt:lpstr>Video Game Library &amp; Sales</vt:lpstr>
      <vt:lpstr>Support Spot</vt:lpstr>
      <vt:lpstr>Topic One</vt:lpstr>
      <vt:lpstr>Chart</vt:lpstr>
      <vt:lpstr>Table</vt:lpstr>
      <vt:lpstr>The way to get started is to quit talking and begin doing.</vt:lpstr>
      <vt:lpstr>Team</vt:lpstr>
      <vt:lpstr>Timeline</vt:lpstr>
      <vt:lpstr>Content</vt:lpstr>
      <vt:lpstr>Content three column</vt:lpstr>
      <vt:lpstr>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Unicorn Inc.</dc:title>
  <dc:creator>Brenda Beach</dc:creator>
  <cp:lastModifiedBy>Brenda Beach</cp:lastModifiedBy>
  <cp:revision>17</cp:revision>
  <dcterms:created xsi:type="dcterms:W3CDTF">2024-01-26T01:38:14Z</dcterms:created>
  <dcterms:modified xsi:type="dcterms:W3CDTF">2024-01-29T20:51:18Z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