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9" r:id="rId6"/>
    <p:sldId id="372" r:id="rId7"/>
    <p:sldId id="367" r:id="rId8"/>
    <p:sldId id="378" r:id="rId9"/>
    <p:sldId id="369" r:id="rId10"/>
    <p:sldId id="343" r:id="rId11"/>
    <p:sldId id="373" r:id="rId12"/>
    <p:sldId id="374" r:id="rId13"/>
    <p:sldId id="345" r:id="rId14"/>
    <p:sldId id="375" r:id="rId15"/>
    <p:sldId id="368" r:id="rId16"/>
    <p:sldId id="376" r:id="rId17"/>
    <p:sldId id="341" r:id="rId18"/>
    <p:sldId id="3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026" autoAdjust="0"/>
  </p:normalViewPr>
  <p:slideViewPr>
    <p:cSldViewPr snapToGrid="0">
      <p:cViewPr varScale="1">
        <p:scale>
          <a:sx n="87" d="100"/>
          <a:sy n="87" d="100"/>
        </p:scale>
        <p:origin x="57" y="24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65E-2"/>
          <c:y val="2.8456593386514848E-3"/>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2A-4CE2-BB22-4232E10A7FB4}"/>
            </c:ext>
          </c:extLst>
        </c:ser>
        <c:ser>
          <c:idx val="1"/>
          <c:order val="1"/>
          <c:tx>
            <c:strRef>
              <c:f>Sheet1!$C$1</c:f>
              <c:strCache>
                <c:ptCount val="1"/>
                <c:pt idx="0">
                  <c:v>Series 2</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2A-4CE2-BB22-4232E10A7FB4}"/>
            </c:ext>
          </c:extLst>
        </c:ser>
        <c:ser>
          <c:idx val="2"/>
          <c:order val="2"/>
          <c:tx>
            <c:strRef>
              <c:f>Sheet1!$D$1</c:f>
              <c:strCache>
                <c:ptCount val="1"/>
                <c:pt idx="0">
                  <c:v>Series 3</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2A-4CE2-BB22-4232E10A7FB4}"/>
            </c:ext>
          </c:extLst>
        </c:ser>
        <c:dLbls>
          <c:dLblPos val="outEnd"/>
          <c:showLegendKey val="0"/>
          <c:showVal val="1"/>
          <c:showCatName val="0"/>
          <c:showSerName val="0"/>
          <c:showPercent val="0"/>
          <c:showBubbleSize val="0"/>
        </c:dLbls>
        <c:gapWidth val="444"/>
        <c:overlap val="-90"/>
        <c:axId val="40942159"/>
        <c:axId val="40955887"/>
      </c:barChart>
      <c:catAx>
        <c:axId val="4094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1"/>
        <c:axPos val="l"/>
        <c:numFmt formatCode="General" sourceLinked="1"/>
        <c:majorTickMark val="none"/>
        <c:minorTickMark val="none"/>
        <c:tickLblPos val="nextTo"/>
        <c:crossAx val="40942159"/>
        <c:crosses val="autoZero"/>
        <c:crossBetween val="between"/>
      </c:valAx>
      <c:spPr>
        <a:noFill/>
        <a:ln>
          <a:noFill/>
        </a:ln>
        <a:effectLst/>
      </c:spPr>
    </c:plotArea>
    <c:legend>
      <c:legendPos val="t"/>
      <c:layout>
        <c:manualLayout>
          <c:xMode val="edge"/>
          <c:yMode val="edge"/>
          <c:x val="0.3677407448682033"/>
          <c:y val="0.93132689453011186"/>
          <c:w val="0.26451840522920028"/>
          <c:h val="6.82370591018136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1/26/2024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107446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15</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92023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5</a:t>
            </a:fld>
            <a:endParaRPr lang="en-US" dirty="0"/>
          </a:p>
        </p:txBody>
      </p:sp>
    </p:spTree>
    <p:extLst>
      <p:ext uri="{BB962C8B-B14F-4D97-AF65-F5344CB8AC3E}">
        <p14:creationId xmlns:p14="http://schemas.microsoft.com/office/powerpoint/2010/main" val="407367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10</a:t>
            </a:fld>
            <a:endParaRPr lang="en-US" dirty="0"/>
          </a:p>
        </p:txBody>
      </p:sp>
    </p:spTree>
    <p:extLst>
      <p:ext uri="{BB962C8B-B14F-4D97-AF65-F5344CB8AC3E}">
        <p14:creationId xmlns:p14="http://schemas.microsoft.com/office/powerpoint/2010/main" val="347024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74"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5"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6"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7" name="Oval 76">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8" name="Oval 77">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9" name="Oval 78">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81" name="Rectangle 8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8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5" name="Group 84">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86"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87" name="Oval 86">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8" name="Oval 87">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5" y="728905"/>
            <a:ext cx="3933965" cy="3184274"/>
          </a:xfrm>
        </p:spPr>
        <p:txBody>
          <a:bodyPr vert="horz" lIns="91440" tIns="45720" rIns="91440" bIns="45720" rtlCol="0" anchor="b">
            <a:normAutofit/>
          </a:bodyPr>
          <a:lstStyle/>
          <a:p>
            <a:r>
              <a:rPr lang="en-US" sz="4200" kern="1200" dirty="0">
                <a:solidFill>
                  <a:schemeClr val="tx1"/>
                </a:solidFill>
                <a:latin typeface="+mj-lt"/>
                <a:ea typeface="+mj-ea"/>
                <a:cs typeface="+mj-cs"/>
              </a:rPr>
              <a:t>L.L.A.M.A. Inc.</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(Libraries, Life, and Medical Assistance)</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52754" y="4072044"/>
            <a:ext cx="3946668" cy="1495379"/>
          </a:xfrm>
        </p:spPr>
        <p:txBody>
          <a:bodyPr vert="horz" lIns="91440" tIns="45720" rIns="91440" bIns="45720" rtlCol="0">
            <a:normAutofit/>
          </a:bodyPr>
          <a:lstStyle/>
          <a:p>
            <a:r>
              <a:rPr lang="en-US" sz="2200" dirty="0">
                <a:solidFill>
                  <a:schemeClr val="tx1"/>
                </a:solidFill>
              </a:rPr>
              <a:t>Empowering communities with knowledge and care</a:t>
            </a:r>
          </a:p>
          <a:p>
            <a:endParaRPr lang="en-US" sz="2200" kern="1200" dirty="0">
              <a:solidFill>
                <a:schemeClr val="tx1"/>
              </a:solidFill>
              <a:latin typeface="+mn-lt"/>
              <a:ea typeface="+mn-ea"/>
              <a:cs typeface="+mn-cs"/>
            </a:endParaRPr>
          </a:p>
        </p:txBody>
      </p:sp>
      <p:pic>
        <p:nvPicPr>
          <p:cNvPr id="19" name="Picture Placeholder 18">
            <a:extLst>
              <a:ext uri="{FF2B5EF4-FFF2-40B4-BE49-F238E27FC236}">
                <a16:creationId xmlns:a16="http://schemas.microsoft.com/office/drawing/2014/main" id="{39881573-7C25-4F17-A03E-E8E1E0E88603}"/>
              </a:ext>
            </a:extLst>
          </p:cNvPr>
          <p:cNvPicPr preferRelativeResize="0">
            <a:picLocks noGrp="1"/>
          </p:cNvPicPr>
          <p:nvPr>
            <p:ph type="pic" sz="quarter" idx="13"/>
          </p:nvPr>
        </p:nvPicPr>
        <p:blipFill>
          <a:blip r:embed="rId3"/>
          <a:srcRect t="182" b="182"/>
          <a:stretch/>
        </p:blipFill>
        <p:spPr>
          <a:xfrm>
            <a:off x="4761473" y="304800"/>
            <a:ext cx="7025932" cy="6407624"/>
          </a:xfrm>
          <a:prstGeom prst="rect">
            <a:avLst/>
          </a:prstGeom>
        </p:spPr>
      </p:pic>
      <p:sp useBgFill="1">
        <p:nvSpPr>
          <p:cNvPr id="90" name="Oval 89">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457200" y="544786"/>
            <a:ext cx="11238346" cy="836339"/>
          </a:xfrm>
        </p:spPr>
        <p:txBody>
          <a:bodyPr/>
          <a:lstStyle/>
          <a:p>
            <a:r>
              <a:rPr lang="en-US" dirty="0"/>
              <a:t>Team</a:t>
            </a:r>
          </a:p>
        </p:txBody>
      </p:sp>
      <p:sp>
        <p:nvSpPr>
          <p:cNvPr id="15" name="Date Placeholder 14">
            <a:extLst>
              <a:ext uri="{FF2B5EF4-FFF2-40B4-BE49-F238E27FC236}">
                <a16:creationId xmlns:a16="http://schemas.microsoft.com/office/drawing/2014/main" id="{B83F0619-16A4-44CD-BC6C-D8788D7869AF}"/>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365C13F4-B6C5-4ABF-B9CF-27AE8394981F}"/>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graphicFrame>
        <p:nvGraphicFramePr>
          <p:cNvPr id="19" name="Content Placeholder 2" descr="Team Placeholder ">
            <a:extLst>
              <a:ext uri="{FF2B5EF4-FFF2-40B4-BE49-F238E27FC236}">
                <a16:creationId xmlns:a16="http://schemas.microsoft.com/office/drawing/2014/main" id="{3EAC8B30-4F38-409D-B2C5-1D1A1DD71808}"/>
              </a:ext>
            </a:extLst>
          </p:cNvPr>
          <p:cNvGraphicFramePr>
            <a:graphicFrameLocks noGrp="1"/>
          </p:cNvGraphicFramePr>
          <p:nvPr>
            <p:ph sz="quarter" idx="13"/>
            <p:extLst>
              <p:ext uri="{D42A27DB-BD31-4B8C-83A1-F6EECF244321}">
                <p14:modId xmlns:p14="http://schemas.microsoft.com/office/powerpoint/2010/main" val="1858787959"/>
              </p:ext>
            </p:extLst>
          </p:nvPr>
        </p:nvGraphicFramePr>
        <p:xfrm>
          <a:off x="390525" y="196215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87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lstStyle/>
          <a:p>
            <a:r>
              <a:rPr lang="en-US"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611338033"/>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6C4460-B15B-44C1-9948-7E307E71138D}"/>
              </a:ext>
            </a:extLst>
          </p:cNvPr>
          <p:cNvSpPr>
            <a:spLocks noGrp="1"/>
          </p:cNvSpPr>
          <p:nvPr>
            <p:ph type="title"/>
          </p:nvPr>
        </p:nvSpPr>
        <p:spPr>
          <a:xfrm>
            <a:off x="822352" y="566127"/>
            <a:ext cx="10531448" cy="1490825"/>
          </a:xfrm>
        </p:spPr>
        <p:txBody>
          <a:bodyPr/>
          <a:lstStyle/>
          <a:p>
            <a:r>
              <a:rPr lang="en-US" dirty="0"/>
              <a:t>Content</a:t>
            </a:r>
          </a:p>
        </p:txBody>
      </p:sp>
      <p:sp>
        <p:nvSpPr>
          <p:cNvPr id="11" name="Text Placeholder 10">
            <a:extLst>
              <a:ext uri="{FF2B5EF4-FFF2-40B4-BE49-F238E27FC236}">
                <a16:creationId xmlns:a16="http://schemas.microsoft.com/office/drawing/2014/main" id="{75DDC884-D3C5-4C40-B27C-FC19C396DAB1}"/>
              </a:ext>
            </a:extLst>
          </p:cNvPr>
          <p:cNvSpPr>
            <a:spLocks noGrp="1"/>
          </p:cNvSpPr>
          <p:nvPr>
            <p:ph type="body" sz="quarter" idx="13"/>
          </p:nvPr>
        </p:nvSpPr>
        <p:spPr>
          <a:xfrm>
            <a:off x="1592541" y="2346854"/>
            <a:ext cx="4360512" cy="552450"/>
          </a:xfrm>
        </p:spPr>
        <p:txBody>
          <a:bodyPr/>
          <a:lstStyle/>
          <a:p>
            <a:r>
              <a:rPr lang="en-US" dirty="0"/>
              <a:t>Subtitle</a:t>
            </a:r>
          </a:p>
        </p:txBody>
      </p:sp>
      <p:sp>
        <p:nvSpPr>
          <p:cNvPr id="12" name="Text Placeholder 11">
            <a:extLst>
              <a:ext uri="{FF2B5EF4-FFF2-40B4-BE49-F238E27FC236}">
                <a16:creationId xmlns:a16="http://schemas.microsoft.com/office/drawing/2014/main" id="{A86EBC0B-E3A4-4C23-8F23-EC77F1FBB292}"/>
              </a:ext>
            </a:extLst>
          </p:cNvPr>
          <p:cNvSpPr>
            <a:spLocks noGrp="1"/>
          </p:cNvSpPr>
          <p:nvPr>
            <p:ph type="body" sz="quarter" idx="14"/>
          </p:nvPr>
        </p:nvSpPr>
        <p:spPr>
          <a:xfrm>
            <a:off x="1592191" y="2899269"/>
            <a:ext cx="4360862"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8FF46D11-6D30-4074-B656-305E47A3FFD8}"/>
              </a:ext>
            </a:extLst>
          </p:cNvPr>
          <p:cNvSpPr>
            <a:spLocks noGrp="1"/>
          </p:cNvSpPr>
          <p:nvPr>
            <p:ph type="body" sz="quarter" idx="15"/>
          </p:nvPr>
        </p:nvSpPr>
        <p:spPr>
          <a:xfrm>
            <a:off x="6287397" y="2346854"/>
            <a:ext cx="4360512" cy="552450"/>
          </a:xfrm>
        </p:spPr>
        <p:txBody>
          <a:bodyPr/>
          <a:lstStyle/>
          <a:p>
            <a:r>
              <a:rPr lang="en-US" dirty="0"/>
              <a:t>Subtitle</a:t>
            </a:r>
          </a:p>
        </p:txBody>
      </p:sp>
      <p:sp>
        <p:nvSpPr>
          <p:cNvPr id="14" name="Text Placeholder 13">
            <a:extLst>
              <a:ext uri="{FF2B5EF4-FFF2-40B4-BE49-F238E27FC236}">
                <a16:creationId xmlns:a16="http://schemas.microsoft.com/office/drawing/2014/main" id="{B742C01D-8878-4839-B90D-748942EB83F5}"/>
              </a:ext>
            </a:extLst>
          </p:cNvPr>
          <p:cNvSpPr>
            <a:spLocks noGrp="1"/>
          </p:cNvSpPr>
          <p:nvPr>
            <p:ph type="body" sz="quarter" idx="16"/>
          </p:nvPr>
        </p:nvSpPr>
        <p:spPr>
          <a:xfrm>
            <a:off x="6287047" y="2899269"/>
            <a:ext cx="4360862" cy="3215781"/>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16" name="Date Placeholder 15">
            <a:extLst>
              <a:ext uri="{FF2B5EF4-FFF2-40B4-BE49-F238E27FC236}">
                <a16:creationId xmlns:a16="http://schemas.microsoft.com/office/drawing/2014/main" id="{B313B735-5285-4D8F-ADA8-AA60AB79E819}"/>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7" name="Footer Placeholder 16">
            <a:extLst>
              <a:ext uri="{FF2B5EF4-FFF2-40B4-BE49-F238E27FC236}">
                <a16:creationId xmlns:a16="http://schemas.microsoft.com/office/drawing/2014/main" id="{CD8371E6-27A7-4552-A12E-E6C7BCBE259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2F84DF51-E126-438D-9C58-79AF9BF6305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200055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1223B-F964-409B-BCFB-7D52E97E4054}"/>
              </a:ext>
            </a:extLst>
          </p:cNvPr>
          <p:cNvSpPr>
            <a:spLocks noGrp="1"/>
          </p:cNvSpPr>
          <p:nvPr>
            <p:ph type="title"/>
          </p:nvPr>
        </p:nvSpPr>
        <p:spPr>
          <a:xfrm>
            <a:off x="822352" y="566127"/>
            <a:ext cx="10531448" cy="1490825"/>
          </a:xfrm>
        </p:spPr>
        <p:txBody>
          <a:bodyPr/>
          <a:lstStyle/>
          <a:p>
            <a:r>
              <a:rPr lang="en-US" dirty="0"/>
              <a:t>Content three column</a:t>
            </a:r>
          </a:p>
        </p:txBody>
      </p:sp>
      <p:sp>
        <p:nvSpPr>
          <p:cNvPr id="8" name="Text Placeholder 7">
            <a:extLst>
              <a:ext uri="{FF2B5EF4-FFF2-40B4-BE49-F238E27FC236}">
                <a16:creationId xmlns:a16="http://schemas.microsoft.com/office/drawing/2014/main" id="{F693D8AC-FF5F-4308-BD5D-F3629C785A2F}"/>
              </a:ext>
            </a:extLst>
          </p:cNvPr>
          <p:cNvSpPr>
            <a:spLocks noGrp="1"/>
          </p:cNvSpPr>
          <p:nvPr>
            <p:ph type="body" sz="quarter" idx="13"/>
          </p:nvPr>
        </p:nvSpPr>
        <p:spPr>
          <a:xfrm>
            <a:off x="1001992" y="2346854"/>
            <a:ext cx="3303394" cy="552450"/>
          </a:xfrm>
        </p:spPr>
        <p:txBody>
          <a:bodyPr/>
          <a:lstStyle/>
          <a:p>
            <a:r>
              <a:rPr lang="en-US" dirty="0"/>
              <a:t>Subtitle</a:t>
            </a:r>
          </a:p>
        </p:txBody>
      </p:sp>
      <p:sp>
        <p:nvSpPr>
          <p:cNvPr id="9" name="Text Placeholder 8">
            <a:extLst>
              <a:ext uri="{FF2B5EF4-FFF2-40B4-BE49-F238E27FC236}">
                <a16:creationId xmlns:a16="http://schemas.microsoft.com/office/drawing/2014/main" id="{FCA99590-DAB9-4B30-8543-1BC95BF0E583}"/>
              </a:ext>
            </a:extLst>
          </p:cNvPr>
          <p:cNvSpPr>
            <a:spLocks noGrp="1"/>
          </p:cNvSpPr>
          <p:nvPr>
            <p:ph type="body" sz="quarter" idx="14"/>
          </p:nvPr>
        </p:nvSpPr>
        <p:spPr>
          <a:xfrm>
            <a:off x="1001641" y="2899269"/>
            <a:ext cx="3303659"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C39B7D33-F20A-4BEC-8297-45B83F439C9C}"/>
              </a:ext>
            </a:extLst>
          </p:cNvPr>
          <p:cNvSpPr>
            <a:spLocks noGrp="1"/>
          </p:cNvSpPr>
          <p:nvPr>
            <p:ph type="body" sz="quarter" idx="15"/>
          </p:nvPr>
        </p:nvSpPr>
        <p:spPr>
          <a:xfrm>
            <a:off x="4453829" y="2346854"/>
            <a:ext cx="3303394" cy="552450"/>
          </a:xfrm>
        </p:spPr>
        <p:txBody>
          <a:bodyPr/>
          <a:lstStyle/>
          <a:p>
            <a:r>
              <a:rPr lang="en-US" dirty="0"/>
              <a:t>Subtitle</a:t>
            </a:r>
          </a:p>
        </p:txBody>
      </p:sp>
      <p:sp>
        <p:nvSpPr>
          <p:cNvPr id="11" name="Text Placeholder 10">
            <a:extLst>
              <a:ext uri="{FF2B5EF4-FFF2-40B4-BE49-F238E27FC236}">
                <a16:creationId xmlns:a16="http://schemas.microsoft.com/office/drawing/2014/main" id="{FD94F5F1-88A3-4B13-8EBA-47DAB2DF00C9}"/>
              </a:ext>
            </a:extLst>
          </p:cNvPr>
          <p:cNvSpPr>
            <a:spLocks noGrp="1"/>
          </p:cNvSpPr>
          <p:nvPr>
            <p:ph type="body" sz="quarter" idx="16"/>
          </p:nvPr>
        </p:nvSpPr>
        <p:spPr>
          <a:xfrm>
            <a:off x="4453478" y="2899269"/>
            <a:ext cx="3303659" cy="3215781"/>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A1A115CA-6CAF-4A96-ADFB-04588C1A796E}"/>
              </a:ext>
            </a:extLst>
          </p:cNvPr>
          <p:cNvSpPr>
            <a:spLocks noGrp="1"/>
          </p:cNvSpPr>
          <p:nvPr>
            <p:ph type="body" sz="quarter" idx="17"/>
          </p:nvPr>
        </p:nvSpPr>
        <p:spPr>
          <a:xfrm>
            <a:off x="7906017" y="2333139"/>
            <a:ext cx="3303394" cy="552450"/>
          </a:xfrm>
        </p:spPr>
        <p:txBody>
          <a:bodyPr/>
          <a:lstStyle/>
          <a:p>
            <a:r>
              <a:rPr lang="en-US" dirty="0"/>
              <a:t>Subtitle</a:t>
            </a:r>
          </a:p>
        </p:txBody>
      </p:sp>
      <p:sp>
        <p:nvSpPr>
          <p:cNvPr id="13" name="Text Placeholder 12">
            <a:extLst>
              <a:ext uri="{FF2B5EF4-FFF2-40B4-BE49-F238E27FC236}">
                <a16:creationId xmlns:a16="http://schemas.microsoft.com/office/drawing/2014/main" id="{47E9186B-E5E8-41FD-BFEE-0E574ABA486A}"/>
              </a:ext>
            </a:extLst>
          </p:cNvPr>
          <p:cNvSpPr>
            <a:spLocks noGrp="1"/>
          </p:cNvSpPr>
          <p:nvPr>
            <p:ph type="body" sz="quarter" idx="18"/>
          </p:nvPr>
        </p:nvSpPr>
        <p:spPr>
          <a:xfrm>
            <a:off x="7905666" y="2885554"/>
            <a:ext cx="3303659" cy="3215781"/>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Date Placeholder 13">
            <a:extLst>
              <a:ext uri="{FF2B5EF4-FFF2-40B4-BE49-F238E27FC236}">
                <a16:creationId xmlns:a16="http://schemas.microsoft.com/office/drawing/2014/main" id="{D858F0E8-5723-4917-B2F4-1959CDA5735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14">
            <a:extLst>
              <a:ext uri="{FF2B5EF4-FFF2-40B4-BE49-F238E27FC236}">
                <a16:creationId xmlns:a16="http://schemas.microsoft.com/office/drawing/2014/main" id="{89CE2F29-4F13-4337-8A82-25313F29D150}"/>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2486DC8-B909-491B-95D1-B14F3DEC88E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13</a:t>
            </a:fld>
            <a:endParaRPr lang="en-US" dirty="0"/>
          </a:p>
        </p:txBody>
      </p:sp>
    </p:spTree>
    <p:extLst>
      <p:ext uri="{BB962C8B-B14F-4D97-AF65-F5344CB8AC3E}">
        <p14:creationId xmlns:p14="http://schemas.microsoft.com/office/powerpoint/2010/main" val="406200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pPr algn="ctr"/>
            <a:r>
              <a:rPr lang="en-US" dirty="0"/>
              <a:t>Questions?</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15</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08067" y="566490"/>
            <a:ext cx="11691690" cy="1502704"/>
          </a:xfrm>
        </p:spPr>
        <p:txBody>
          <a:bodyPr>
            <a:normAutofit/>
          </a:bodyPr>
          <a:lstStyle/>
          <a:p>
            <a:r>
              <a:rPr lang="en-US" sz="4000" dirty="0"/>
              <a:t>L.L.A.M.A (Libraries, Life, and Medical Assistance)</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short company intro</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8BE2DD55-E9F9-A7C9-0E13-38F460BA7B8D}"/>
              </a:ext>
            </a:extLst>
          </p:cNvPr>
          <p:cNvPicPr preferRelativeResize="0">
            <a:picLocks/>
          </p:cNvPicPr>
          <p:nvPr/>
        </p:nvPicPr>
        <p:blipFill>
          <a:blip r:embed="rId3"/>
          <a:srcRect t="182" b="182"/>
          <a:stretch/>
        </p:blipFill>
        <p:spPr>
          <a:xfrm>
            <a:off x="6931919" y="2007858"/>
            <a:ext cx="4603616" cy="4454278"/>
          </a:xfrm>
          <a:prstGeom prst="rect">
            <a:avLst/>
          </a:prstGeom>
        </p:spPr>
      </p:pic>
    </p:spTree>
    <p:extLst>
      <p:ext uri="{BB962C8B-B14F-4D97-AF65-F5344CB8AC3E}">
        <p14:creationId xmlns:p14="http://schemas.microsoft.com/office/powerpoint/2010/main" val="270470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7"/>
            <a:ext cx="6754668" cy="1009694"/>
          </a:xfrm>
        </p:spPr>
        <p:txBody>
          <a:bodyPr>
            <a:normAutofit/>
          </a:bodyPr>
          <a:lstStyle/>
          <a:p>
            <a:r>
              <a:rPr lang="en-US" sz="4000" dirty="0"/>
              <a:t>Video Game Library &amp; Sales</a:t>
            </a:r>
          </a:p>
        </p:txBody>
      </p:sp>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3"/>
          <a:srcRect t="3018" b="3018"/>
          <a:stretch/>
        </p:blipFill>
        <p:spPr>
          <a:xfrm>
            <a:off x="542925" y="574674"/>
            <a:ext cx="4022725" cy="2854325"/>
          </a:xfr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4"/>
          <a:srcRect/>
          <a:stretch/>
        </p:blipFill>
        <p:spPr>
          <a:xfrm>
            <a:off x="542925" y="3464339"/>
            <a:ext cx="4022725" cy="2854325"/>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923889"/>
            <a:ext cx="6400800" cy="1669190"/>
          </a:xfrm>
        </p:spPr>
        <p:txBody>
          <a:bodyPr>
            <a:normAutofit/>
          </a:bodyPr>
          <a:lstStyle/>
          <a:p>
            <a:pPr marL="0" indent="0">
              <a:buNone/>
            </a:pPr>
            <a:r>
              <a:rPr lang="en-US" dirty="0"/>
              <a:t>Jonathan Hardwick</a:t>
            </a:r>
          </a:p>
          <a:p>
            <a:pPr marL="0" indent="0">
              <a:buNone/>
            </a:pPr>
            <a:r>
              <a:rPr lang="en-US" dirty="0"/>
              <a:t>Brenda Beach</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p:nvSpPr>
          <p:cNvPr id="2" name="Title 14">
            <a:extLst>
              <a:ext uri="{FF2B5EF4-FFF2-40B4-BE49-F238E27FC236}">
                <a16:creationId xmlns:a16="http://schemas.microsoft.com/office/drawing/2014/main" id="{F5AFF4B3-B65B-D821-1F9B-1044C8A2361E}"/>
              </a:ext>
            </a:extLst>
          </p:cNvPr>
          <p:cNvSpPr txBox="1">
            <a:spLocks/>
          </p:cNvSpPr>
          <p:nvPr/>
        </p:nvSpPr>
        <p:spPr>
          <a:xfrm>
            <a:off x="5001318" y="3344888"/>
            <a:ext cx="6754668" cy="1009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Support Spot</a:t>
            </a:r>
          </a:p>
        </p:txBody>
      </p:sp>
      <p:sp>
        <p:nvSpPr>
          <p:cNvPr id="4" name="Content Placeholder 16">
            <a:extLst>
              <a:ext uri="{FF2B5EF4-FFF2-40B4-BE49-F238E27FC236}">
                <a16:creationId xmlns:a16="http://schemas.microsoft.com/office/drawing/2014/main" id="{50C48103-B93C-0104-F0A8-0091B3A7227B}"/>
              </a:ext>
            </a:extLst>
          </p:cNvPr>
          <p:cNvSpPr txBox="1">
            <a:spLocks/>
          </p:cNvSpPr>
          <p:nvPr/>
        </p:nvSpPr>
        <p:spPr>
          <a:xfrm>
            <a:off x="4993698" y="4544402"/>
            <a:ext cx="6400800" cy="16691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6"/>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dirty="0"/>
              <a:t>Brittany Smith</a:t>
            </a:r>
          </a:p>
          <a:p>
            <a:pPr marL="0" indent="0">
              <a:buFont typeface="Segoe UI" panose="020B0502040204020203" pitchFamily="34" charset="0"/>
              <a:buNone/>
            </a:pPr>
            <a:r>
              <a:rPr lang="en-US" dirty="0"/>
              <a:t>Justin Graves</a:t>
            </a:r>
          </a:p>
        </p:txBody>
      </p:sp>
    </p:spTree>
    <p:extLst>
      <p:ext uri="{BB962C8B-B14F-4D97-AF65-F5344CB8AC3E}">
        <p14:creationId xmlns:p14="http://schemas.microsoft.com/office/powerpoint/2010/main" val="23303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Video Game Library &amp; Sales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as well as personas </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3234" b="3234"/>
          <a:stretch/>
        </p:blipFill>
        <p:spPr>
          <a:xfrm>
            <a:off x="7189470" y="2159398"/>
            <a:ext cx="4453255" cy="4165201"/>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Support Spot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along with personas</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12850" b="12850"/>
          <a:stretch/>
        </p:blipFill>
        <p:spPr>
          <a:xfrm>
            <a:off x="5915324" y="2069194"/>
            <a:ext cx="5727401" cy="4255406"/>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673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dirty="0"/>
              <a:t>Topic One</a:t>
            </a: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4072044"/>
            <a:ext cx="5942079" cy="1495379"/>
          </a:xfrm>
        </p:spPr>
        <p:txBody>
          <a:bodyPr/>
          <a:lstStyle/>
          <a:p>
            <a:r>
              <a:rPr lang="en-US" dirty="0"/>
              <a:t>From this slide down are to possibly use if needed.</a:t>
            </a: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3"/>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4"/>
          <a:srcRect t="709" b="709"/>
          <a:stretch/>
        </p:blipFill>
        <p:spPr>
          <a:xfrm>
            <a:off x="679450" y="3487738"/>
            <a:ext cx="4311650" cy="2833687"/>
          </a:xfrm>
        </p:spPr>
      </p:pic>
      <p:sp>
        <p:nvSpPr>
          <p:cNvPr id="11" name="Date Placeholder 10">
            <a:extLst>
              <a:ext uri="{FF2B5EF4-FFF2-40B4-BE49-F238E27FC236}">
                <a16:creationId xmlns:a16="http://schemas.microsoft.com/office/drawing/2014/main" id="{078A1077-0C8F-4D90-8616-EE28EC3EF632}"/>
              </a:ext>
            </a:extLst>
          </p:cNvPr>
          <p:cNvSpPr>
            <a:spLocks noGrp="1"/>
          </p:cNvSpPr>
          <p:nvPr>
            <p:ph type="dt" sz="half" idx="10"/>
          </p:nvPr>
        </p:nvSpPr>
        <p:spPr/>
        <p:txBody>
          <a:bodyPr/>
          <a:lstStyle/>
          <a:p>
            <a:r>
              <a:rPr lang="en-US"/>
              <a:t>2/2/20XX</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a:t>PRESENTATION TITLE</a:t>
            </a:r>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6B9C631-3446-4121-A589-4979BD628EB1}"/>
              </a:ext>
            </a:extLst>
          </p:cNvPr>
          <p:cNvSpPr>
            <a:spLocks noGrp="1"/>
          </p:cNvSpPr>
          <p:nvPr>
            <p:ph type="title"/>
          </p:nvPr>
        </p:nvSpPr>
        <p:spPr>
          <a:xfrm>
            <a:off x="822352" y="566127"/>
            <a:ext cx="10531448" cy="1386498"/>
          </a:xfrm>
        </p:spPr>
        <p:txBody>
          <a:bodyPr/>
          <a:lstStyle/>
          <a:p>
            <a:r>
              <a:rPr lang="en-US" dirty="0"/>
              <a:t>Chart</a:t>
            </a:r>
          </a:p>
        </p:txBody>
      </p:sp>
      <p:sp>
        <p:nvSpPr>
          <p:cNvPr id="15" name="Date Placeholder 14">
            <a:extLst>
              <a:ext uri="{FF2B5EF4-FFF2-40B4-BE49-F238E27FC236}">
                <a16:creationId xmlns:a16="http://schemas.microsoft.com/office/drawing/2014/main" id="{FD0F1781-5CFF-41D4-BAB4-468FA6D54BE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480BDDCC-5A34-4999-8890-6FEAB235F564}"/>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A5D4766-5F0E-4571-A9A2-7170EEEE17A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graphicFrame>
        <p:nvGraphicFramePr>
          <p:cNvPr id="19" name="Content Placeholder 18" descr="Bar Chart Placeholder ">
            <a:extLst>
              <a:ext uri="{FF2B5EF4-FFF2-40B4-BE49-F238E27FC236}">
                <a16:creationId xmlns:a16="http://schemas.microsoft.com/office/drawing/2014/main" id="{DFA16334-7033-4BA3-9D13-E96DA2A323E7}"/>
              </a:ext>
            </a:extLst>
          </p:cNvPr>
          <p:cNvGraphicFramePr>
            <a:graphicFrameLocks noGrp="1"/>
          </p:cNvGraphicFramePr>
          <p:nvPr>
            <p:ph sz="quarter" idx="13"/>
            <p:extLst>
              <p:ext uri="{D42A27DB-BD31-4B8C-83A1-F6EECF244321}">
                <p14:modId xmlns:p14="http://schemas.microsoft.com/office/powerpoint/2010/main" val="2117068876"/>
              </p:ext>
            </p:extLst>
          </p:nvPr>
        </p:nvGraphicFramePr>
        <p:xfrm>
          <a:off x="1335088" y="1952625"/>
          <a:ext cx="9521825" cy="4049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01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B8CA1-F36B-4A0B-9400-A61E616A782B}"/>
              </a:ext>
            </a:extLst>
          </p:cNvPr>
          <p:cNvSpPr>
            <a:spLocks noGrp="1"/>
          </p:cNvSpPr>
          <p:nvPr>
            <p:ph type="title"/>
          </p:nvPr>
        </p:nvSpPr>
        <p:spPr>
          <a:xfrm>
            <a:off x="822352" y="566127"/>
            <a:ext cx="10531448" cy="1386498"/>
          </a:xfrm>
        </p:spPr>
        <p:txBody>
          <a:bodyPr/>
          <a:lstStyle/>
          <a:p>
            <a:r>
              <a:rPr lang="en-US" dirty="0"/>
              <a:t>Table</a:t>
            </a:r>
          </a:p>
        </p:txBody>
      </p:sp>
      <p:sp>
        <p:nvSpPr>
          <p:cNvPr id="4" name="Date Placeholder 3">
            <a:extLst>
              <a:ext uri="{FF2B5EF4-FFF2-40B4-BE49-F238E27FC236}">
                <a16:creationId xmlns:a16="http://schemas.microsoft.com/office/drawing/2014/main" id="{57463614-5D58-4100-9703-F52E039DA9F5}"/>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4749910-03DE-467B-9053-38FCC9DD8E6A}"/>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FE5A579-8B26-495C-99C8-E8E46DD52E2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graphicFrame>
        <p:nvGraphicFramePr>
          <p:cNvPr id="16" name="Content Placeholder 15">
            <a:extLst>
              <a:ext uri="{FF2B5EF4-FFF2-40B4-BE49-F238E27FC236}">
                <a16:creationId xmlns:a16="http://schemas.microsoft.com/office/drawing/2014/main" id="{B6579B38-AD36-4E5D-9F0D-CB6A396E1751}"/>
              </a:ext>
            </a:extLst>
          </p:cNvPr>
          <p:cNvGraphicFramePr>
            <a:graphicFrameLocks noGrp="1"/>
          </p:cNvGraphicFramePr>
          <p:nvPr>
            <p:ph sz="quarter" idx="13"/>
            <p:extLst>
              <p:ext uri="{D42A27DB-BD31-4B8C-83A1-F6EECF244321}">
                <p14:modId xmlns:p14="http://schemas.microsoft.com/office/powerpoint/2010/main" val="1964546000"/>
              </p:ext>
            </p:extLst>
          </p:nvPr>
        </p:nvGraphicFramePr>
        <p:xfrm>
          <a:off x="1762125" y="2362200"/>
          <a:ext cx="8663075" cy="3310890"/>
        </p:xfrm>
        <a:graphic>
          <a:graphicData uri="http://schemas.openxmlformats.org/drawingml/2006/table">
            <a:tbl>
              <a:tblPr firstRow="1" bandRow="1">
                <a:tableStyleId>{68D230F3-CF80-4859-8CE7-A43EE81993B5}</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2000" b="0" dirty="0">
                          <a:solidFill>
                            <a:schemeClr val="accent2"/>
                          </a:solidFill>
                          <a:latin typeface="+mj-lt"/>
                        </a:rPr>
                        <a:t>Category 1</a:t>
                      </a:r>
                    </a:p>
                  </a:txBody>
                  <a:tcPr anchor="ctr"/>
                </a:tc>
                <a:tc>
                  <a:txBody>
                    <a:bodyPr/>
                    <a:lstStyle/>
                    <a:p>
                      <a:pPr algn="l"/>
                      <a:r>
                        <a:rPr lang="en-US" sz="2000" b="0" dirty="0">
                          <a:solidFill>
                            <a:schemeClr val="accent2"/>
                          </a:solidFill>
                          <a:latin typeface="+mj-lt"/>
                        </a:rPr>
                        <a:t>Category 2</a:t>
                      </a:r>
                    </a:p>
                  </a:txBody>
                  <a:tcPr anchor="ctr"/>
                </a:tc>
                <a:tc>
                  <a:txBody>
                    <a:bodyPr/>
                    <a:lstStyle/>
                    <a:p>
                      <a:pPr algn="l"/>
                      <a:r>
                        <a:rPr lang="en-US" sz="2000" b="0" dirty="0">
                          <a:solidFill>
                            <a:schemeClr val="accent2"/>
                          </a:solidFill>
                          <a:latin typeface="+mj-lt"/>
                        </a:rPr>
                        <a:t>Category 3</a:t>
                      </a:r>
                    </a:p>
                  </a:txBody>
                  <a:tcPr anchor="ctr"/>
                </a:tc>
                <a:tc>
                  <a:txBody>
                    <a:bodyPr/>
                    <a:lstStyle/>
                    <a:p>
                      <a:pPr algn="l"/>
                      <a:r>
                        <a:rPr lang="en-US" sz="2000" b="0" dirty="0">
                          <a:solidFill>
                            <a:schemeClr val="accent2"/>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67542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Tree>
    <p:extLst>
      <p:ext uri="{BB962C8B-B14F-4D97-AF65-F5344CB8AC3E}">
        <p14:creationId xmlns:p14="http://schemas.microsoft.com/office/powerpoint/2010/main" val="2779304341"/>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42</TotalTime>
  <Words>565</Words>
  <Application>Microsoft Office PowerPoint</Application>
  <PresentationFormat>Widescreen</PresentationFormat>
  <Paragraphs>126</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Aller</vt:lpstr>
      <vt:lpstr>Arial</vt:lpstr>
      <vt:lpstr>Calibri</vt:lpstr>
      <vt:lpstr>Courier New</vt:lpstr>
      <vt:lpstr>Open sans</vt:lpstr>
      <vt:lpstr>Segoe UI</vt:lpstr>
      <vt:lpstr>MinimalXOVTI</vt:lpstr>
      <vt:lpstr>L.L.A.M.A. Inc. (Libraries, Life, and Medical Assistance)</vt:lpstr>
      <vt:lpstr>L.L.A.M.A (Libraries, Life, and Medical Assistance)</vt:lpstr>
      <vt:lpstr>Video Game Library &amp; Sales</vt:lpstr>
      <vt:lpstr>Video Game Library &amp; Sales</vt:lpstr>
      <vt:lpstr>Support Spot</vt:lpstr>
      <vt:lpstr>Topic One</vt:lpstr>
      <vt:lpstr>Chart</vt:lpstr>
      <vt:lpstr>Table</vt:lpstr>
      <vt:lpstr>The way to get started is to quit talking and begin doing.</vt:lpstr>
      <vt:lpstr>Team</vt:lpstr>
      <vt:lpstr>Timeline</vt:lpstr>
      <vt:lpstr>Content</vt:lpstr>
      <vt:lpstr>Content three column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Inc.</dc:title>
  <dc:creator>Brenda Beach</dc:creator>
  <cp:lastModifiedBy>Brenda Beach</cp:lastModifiedBy>
  <cp:revision>10</cp:revision>
  <dcterms:created xsi:type="dcterms:W3CDTF">2024-01-26T01:38:14Z</dcterms:created>
  <dcterms:modified xsi:type="dcterms:W3CDTF">2024-01-26T17:20:16Z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