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20"/>
  </p:notesMasterIdLst>
  <p:handoutMasterIdLst>
    <p:handoutMasterId r:id="rId21"/>
  </p:handoutMasterIdLst>
  <p:sldIdLst>
    <p:sldId id="355" r:id="rId5"/>
    <p:sldId id="379" r:id="rId6"/>
    <p:sldId id="372" r:id="rId7"/>
    <p:sldId id="367" r:id="rId8"/>
    <p:sldId id="378" r:id="rId9"/>
    <p:sldId id="369" r:id="rId10"/>
    <p:sldId id="343" r:id="rId11"/>
    <p:sldId id="373" r:id="rId12"/>
    <p:sldId id="374" r:id="rId13"/>
    <p:sldId id="345" r:id="rId14"/>
    <p:sldId id="375" r:id="rId15"/>
    <p:sldId id="368" r:id="rId16"/>
    <p:sldId id="376" r:id="rId17"/>
    <p:sldId id="341" r:id="rId18"/>
    <p:sldId id="3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026" autoAdjust="0"/>
  </p:normalViewPr>
  <p:slideViewPr>
    <p:cSldViewPr snapToGrid="0">
      <p:cViewPr varScale="1">
        <p:scale>
          <a:sx n="87" d="100"/>
          <a:sy n="87" d="100"/>
        </p:scale>
        <p:origin x="57" y="249"/>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17267286586665E-2"/>
          <c:y val="2.8456593386514848E-3"/>
          <c:w val="0.94546628937007871"/>
          <c:h val="0.79350175371289378"/>
        </c:manualLayout>
      </c:layout>
      <c:barChart>
        <c:barDir val="col"/>
        <c:grouping val="clustered"/>
        <c:varyColors val="0"/>
        <c:ser>
          <c:idx val="0"/>
          <c:order val="0"/>
          <c:tx>
            <c:strRef>
              <c:f>Sheet1!$B$1</c:f>
              <c:strCache>
                <c:ptCount val="1"/>
                <c:pt idx="0">
                  <c:v>Series 1</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82A-4CE2-BB22-4232E10A7FB4}"/>
            </c:ext>
          </c:extLst>
        </c:ser>
        <c:ser>
          <c:idx val="1"/>
          <c:order val="1"/>
          <c:tx>
            <c:strRef>
              <c:f>Sheet1!$C$1</c:f>
              <c:strCache>
                <c:ptCount val="1"/>
                <c:pt idx="0">
                  <c:v>Series 2</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82A-4CE2-BB22-4232E10A7FB4}"/>
            </c:ext>
          </c:extLst>
        </c:ser>
        <c:ser>
          <c:idx val="2"/>
          <c:order val="2"/>
          <c:tx>
            <c:strRef>
              <c:f>Sheet1!$D$1</c:f>
              <c:strCache>
                <c:ptCount val="1"/>
                <c:pt idx="0">
                  <c:v>Series 3</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82A-4CE2-BB22-4232E10A7FB4}"/>
            </c:ext>
          </c:extLst>
        </c:ser>
        <c:dLbls>
          <c:dLblPos val="outEnd"/>
          <c:showLegendKey val="0"/>
          <c:showVal val="1"/>
          <c:showCatName val="0"/>
          <c:showSerName val="0"/>
          <c:showPercent val="0"/>
          <c:showBubbleSize val="0"/>
        </c:dLbls>
        <c:gapWidth val="444"/>
        <c:overlap val="-90"/>
        <c:axId val="40942159"/>
        <c:axId val="40955887"/>
      </c:barChart>
      <c:catAx>
        <c:axId val="409421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1"/>
        <c:axPos val="l"/>
        <c:numFmt formatCode="General" sourceLinked="1"/>
        <c:majorTickMark val="none"/>
        <c:minorTickMark val="none"/>
        <c:tickLblPos val="nextTo"/>
        <c:crossAx val="40942159"/>
        <c:crosses val="autoZero"/>
        <c:crossBetween val="between"/>
      </c:valAx>
      <c:spPr>
        <a:noFill/>
        <a:ln>
          <a:noFill/>
        </a:ln>
        <a:effectLst/>
      </c:spPr>
    </c:plotArea>
    <c:legend>
      <c:legendPos val="t"/>
      <c:layout>
        <c:manualLayout>
          <c:xMode val="edge"/>
          <c:yMode val="edge"/>
          <c:x val="0.3677407448682033"/>
          <c:y val="0.93132689453011186"/>
          <c:w val="0.26451840522920028"/>
          <c:h val="6.823705910181361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0" dirty="0">
              <a:solidFill>
                <a:schemeClr val="accent2"/>
              </a:solidFill>
            </a:rPr>
            <a:t>Jonathan Hardwick</a:t>
          </a:r>
          <a:br>
            <a:rPr lang="en-US" sz="1600" dirty="0">
              <a:solidFill>
                <a:schemeClr val="tx1"/>
              </a:solidFill>
            </a:rPr>
          </a:br>
          <a:r>
            <a:rPr lang="en-US" sz="1600" dirty="0">
              <a:solidFill>
                <a:schemeClr val="tx1"/>
              </a:solidFill>
            </a:rPr>
            <a:t>Senior Back-end Specialist</a:t>
          </a:r>
          <a:endParaRPr lang="en-US" sz="1600" b="0" dirty="0">
            <a:solidFill>
              <a:schemeClr val="tx1"/>
            </a:solidFill>
            <a:latin typeface="+mn-lt"/>
          </a:endParaRP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1" csCatId="colorful" phldr="1"/>
      <dgm:spPr/>
      <dgm:t>
        <a:bodyPr/>
        <a:lstStyle/>
        <a:p>
          <a:endParaRPr lang="en-US"/>
        </a:p>
      </dgm:t>
    </dgm:pt>
    <dgm:pt modelId="{25E771E7-8CF7-4491-9507-55BFE693DC7B}">
      <dgm:prSet phldrT="[Text]"/>
      <dgm:spPr/>
      <dgm:t>
        <a:bodyPr/>
        <a:lstStyle/>
        <a:p>
          <a:r>
            <a:rPr lang="en-US" dirty="0"/>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Char char="•"/>
          </a:pPr>
          <a:r>
            <a:rPr lang="en-US" sz="1400" b="0" i="0" dirty="0"/>
            <a:t>To start a presentation, go to the Slide Show tab, and select From Beginning.</a:t>
          </a: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dgm:t>
        <a:bodyPr/>
        <a:lstStyle/>
        <a:p>
          <a:r>
            <a:rPr lang="en-US" dirty="0"/>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400" b="0" i="0" dirty="0"/>
            <a:t>To display Presenter view, in Slide Show view, on the control bar at the bottom left select the three dots, and then Show Presenter View. </a:t>
          </a:r>
          <a:endParaRPr lang="en-US" sz="14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dgm:t>
        <a:bodyPr/>
        <a:lstStyle/>
        <a:p>
          <a:r>
            <a:rPr lang="en-US" dirty="0"/>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400" b="0" i="0" dirty="0"/>
            <a:t>During your presentation, the speaker notes are visible on your monitor, but aren't visible to the audience. </a:t>
          </a:r>
          <a:endParaRPr lang="en-US" sz="14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dgm:t>
        <a:bodyPr/>
        <a:lstStyle/>
        <a:p>
          <a:r>
            <a:rPr lang="en-US" dirty="0"/>
            <a:t>Title</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dgm:t>
        <a:bodyPr/>
        <a:lstStyle/>
        <a:p>
          <a:r>
            <a:rPr lang="en-US" dirty="0"/>
            <a:t>Title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buFont typeface="Arial" panose="020B0604020202020204" pitchFamily="34" charset="0"/>
            <a:buChar char="•"/>
          </a:pPr>
          <a:r>
            <a:rPr lang="en-US" sz="1400" b="0" i="0" dirty="0"/>
            <a:t>The Notes pane is a box that appears below each slide. Tap it to add notes. </a:t>
          </a:r>
          <a:endParaRPr lang="en-US" sz="1400" dirty="0"/>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buFont typeface="Arial" panose="020B0604020202020204" pitchFamily="34" charset="0"/>
            <a:buChar char="•"/>
          </a:pPr>
          <a:r>
            <a:rPr lang="en-US" sz="1400" b="0" i="0" dirty="0"/>
            <a:t>If you don’t see the Notes pane or it is completely minimized, click Notes on the task bar across the bottom of the PowerPoint window. </a:t>
          </a:r>
          <a:endParaRPr lang="en-US" sz="1400" dirty="0"/>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2">
            <a:hueOff val="0"/>
            <a:satOff val="0"/>
            <a:lumOff val="0"/>
            <a:alphaOff val="0"/>
          </a:schemeClr>
        </a:solidFill>
        <a:ln w="12700" cap="flat" cmpd="sng" algn="ctr">
          <a:solidFill>
            <a:schemeClr val="accent2"/>
          </a:solidFill>
          <a:prstDash val="dash"/>
          <a:miter lim="800000"/>
        </a:ln>
        <a:effectLst/>
      </dgm:spPr>
    </dgm:pt>
    <dgm:pt modelId="{5A62AEC3-EC27-4AFA-B56B-79326645CDDC}" type="pres">
      <dgm:prSet presAssocID="{25E771E7-8CF7-4491-9507-55BFE693DC7B}" presName="ConnectLineEnd" presStyleLbl="lnNode1" presStyleIdx="0" presStyleCnt="5" custLinFactNeighborY="91360"/>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92093">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2">
            <a:hueOff val="0"/>
            <a:satOff val="0"/>
            <a:lumOff val="0"/>
            <a:alphaOff val="0"/>
          </a:schemeClr>
        </a:solidFill>
        <a:ln w="12700" cap="flat" cmpd="sng" algn="ctr">
          <a:solidFill>
            <a:schemeClr val="accent3"/>
          </a:solidFill>
          <a:prstDash val="dash"/>
          <a:miter lim="800000"/>
        </a:ln>
        <a:effectLst/>
      </dgm:spPr>
    </dgm:pt>
    <dgm:pt modelId="{A5349257-4327-4545-9142-153EF70CC757}" type="pres">
      <dgm:prSet presAssocID="{D76BB3CF-DF5A-41FB-B6A4-25743CF1642F}" presName="ConnectLineEnd" presStyleLbl="lnNode1" presStyleIdx="1" presStyleCnt="5" custLinFactNeighborX="476" custLinFactNeighborY="-82224"/>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2">
            <a:hueOff val="0"/>
            <a:satOff val="0"/>
            <a:lumOff val="0"/>
            <a:alphaOff val="0"/>
          </a:schemeClr>
        </a:solidFill>
        <a:ln w="12700" cap="flat" cmpd="sng" algn="ctr">
          <a:solidFill>
            <a:schemeClr val="accent4"/>
          </a:solidFill>
          <a:prstDash val="dash"/>
          <a:miter lim="800000"/>
        </a:ln>
        <a:effectLst/>
      </dgm:spPr>
    </dgm:pt>
    <dgm:pt modelId="{72321D10-9092-4E81-9AD7-ACA033236CC0}" type="pres">
      <dgm:prSet presAssocID="{8F3B4B19-33F4-47AC-BE4E-B66181ED98B4}" presName="ConnectLineEnd" presStyleLbl="lnNode1" presStyleIdx="2" presStyleCnt="5" custLinFactNeighborX="2997" custLinFactNeighborY="91360"/>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2">
            <a:hueOff val="0"/>
            <a:satOff val="0"/>
            <a:lumOff val="0"/>
            <a:alphaOff val="0"/>
          </a:schemeClr>
        </a:solidFill>
        <a:ln w="12700" cap="flat" cmpd="sng" algn="ctr">
          <a:solidFill>
            <a:schemeClr val="accent5"/>
          </a:solidFill>
          <a:prstDash val="dash"/>
          <a:miter lim="800000"/>
        </a:ln>
        <a:effectLst/>
      </dgm:spPr>
    </dgm:pt>
    <dgm:pt modelId="{E150CCC3-D56D-4BD2-8570-DF61526015EB}" type="pres">
      <dgm:prSet presAssocID="{80CB43E4-C30F-4DCA-A3E9-D12FA78CE0FB}" presName="ConnectLineEnd" presStyleLbl="lnNode1" presStyleIdx="3" presStyleCnt="5" custLinFactNeighborY="-91360"/>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2">
            <a:hueOff val="0"/>
            <a:satOff val="0"/>
            <a:lumOff val="0"/>
            <a:alphaOff val="0"/>
          </a:schemeClr>
        </a:solidFill>
        <a:ln w="12700" cap="flat" cmpd="sng" algn="ctr">
          <a:solidFill>
            <a:schemeClr val="accent6"/>
          </a:solidFill>
          <a:prstDash val="dash"/>
          <a:miter lim="800000"/>
        </a:ln>
        <a:effectLst/>
      </dgm:spPr>
    </dgm:pt>
    <dgm:pt modelId="{456F09DE-8CFF-414A-A967-17AF417A13B8}" type="pres">
      <dgm:prSet presAssocID="{6C230327-1904-47CB-BB1D-FD9D9F4A90BF}" presName="ConnectLineEnd" presStyleLbl="lnNode1" presStyleIdx="4" presStyleCnt="5" custLinFactNeighborX="1809" custLinFactNeighborY="91362"/>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53100" y="554446"/>
          <a:ext cx="2281886" cy="228188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99761"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299761" y="2950789"/>
        <a:ext cx="2388563" cy="487349"/>
      </dsp:txXfrm>
    </dsp:sp>
    <dsp:sp modelId="{7D166BBB-55AF-452C-B9A0-94A1EE55FF4F}">
      <dsp:nvSpPr>
        <dsp:cNvPr id="0" name=""/>
        <dsp:cNvSpPr/>
      </dsp:nvSpPr>
      <dsp:spPr>
        <a:xfrm>
          <a:off x="29976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159662" y="554446"/>
          <a:ext cx="2281886" cy="228188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06324"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Jonathan Hardwick</a:t>
          </a:r>
          <a:br>
            <a:rPr lang="en-US" sz="1600" kern="1200" dirty="0">
              <a:solidFill>
                <a:schemeClr val="tx1"/>
              </a:solidFill>
            </a:rPr>
          </a:br>
          <a:r>
            <a:rPr lang="en-US" sz="1600" kern="1200" dirty="0">
              <a:solidFill>
                <a:schemeClr val="tx1"/>
              </a:solidFill>
            </a:rPr>
            <a:t>Senior Back-end Specialist</a:t>
          </a:r>
          <a:endParaRPr lang="en-US" sz="1600" b="0" kern="1200" dirty="0">
            <a:solidFill>
              <a:schemeClr val="tx1"/>
            </a:solidFill>
            <a:latin typeface="+mn-lt"/>
          </a:endParaRPr>
        </a:p>
      </dsp:txBody>
      <dsp:txXfrm>
        <a:off x="3106324" y="2950789"/>
        <a:ext cx="2388563" cy="487349"/>
      </dsp:txXfrm>
    </dsp:sp>
    <dsp:sp modelId="{1223E777-77CB-4A9A-BF21-12B513842696}">
      <dsp:nvSpPr>
        <dsp:cNvPr id="0" name=""/>
        <dsp:cNvSpPr/>
      </dsp:nvSpPr>
      <dsp:spPr>
        <a:xfrm>
          <a:off x="310632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966225" y="554446"/>
          <a:ext cx="2281886" cy="228188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12886"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5912886" y="2950789"/>
        <a:ext cx="2388563" cy="487349"/>
      </dsp:txXfrm>
    </dsp:sp>
    <dsp:sp modelId="{EE420F84-477D-4635-BEF8-66426E9A259D}">
      <dsp:nvSpPr>
        <dsp:cNvPr id="0" name=""/>
        <dsp:cNvSpPr/>
      </dsp:nvSpPr>
      <dsp:spPr>
        <a:xfrm>
          <a:off x="6249698" y="2539275"/>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772788" y="554446"/>
          <a:ext cx="2281886" cy="228188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719449"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8719449" y="2950789"/>
        <a:ext cx="2388563" cy="487349"/>
      </dsp:txXfrm>
    </dsp:sp>
    <dsp:sp modelId="{5A7600AF-A34B-4D03-B3D6-B3C760AE8E06}">
      <dsp:nvSpPr>
        <dsp:cNvPr id="0" name=""/>
        <dsp:cNvSpPr/>
      </dsp:nvSpPr>
      <dsp:spPr>
        <a:xfrm>
          <a:off x="8762897" y="3372768"/>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37858" y="1023952"/>
          <a:ext cx="401002" cy="19621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rot="5400000">
        <a:off x="657299" y="1804511"/>
        <a:ext cx="1962120" cy="401002"/>
      </dsp:txXfrm>
    </dsp:sp>
    <dsp:sp modelId="{A27629C2-87D9-4163-9365-FC275ADC4CA0}">
      <dsp:nvSpPr>
        <dsp:cNvPr id="0" name=""/>
        <dsp:cNvSpPr/>
      </dsp:nvSpPr>
      <dsp:spPr>
        <a:xfrm>
          <a:off x="325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start a presentation, go to the Slide Show tab, and select From Beginning.</a:t>
          </a:r>
          <a:endParaRPr lang="en-US" sz="1400" kern="1200" dirty="0"/>
        </a:p>
      </dsp:txBody>
      <dsp:txXfrm>
        <a:off x="3259" y="0"/>
        <a:ext cx="3270200" cy="1403508"/>
      </dsp:txXfrm>
    </dsp:sp>
    <dsp:sp modelId="{38893DF2-F8BF-45A3-9200-4CD8C329334E}">
      <dsp:nvSpPr>
        <dsp:cNvPr id="0" name=""/>
        <dsp:cNvSpPr/>
      </dsp:nvSpPr>
      <dsp:spPr>
        <a:xfrm>
          <a:off x="1638359" y="1483709"/>
          <a:ext cx="0" cy="320802"/>
        </a:xfrm>
        <a:prstGeom prst="line">
          <a:avLst/>
        </a:prstGeom>
        <a:solidFill>
          <a:schemeClr val="accent2">
            <a:hueOff val="0"/>
            <a:satOff val="0"/>
            <a:lumOff val="0"/>
            <a:alphaOff val="0"/>
          </a:schemeClr>
        </a:solidFill>
        <a:ln w="12700" cap="flat" cmpd="sng" algn="ctr">
          <a:solidFill>
            <a:schemeClr val="accent2"/>
          </a:solidFill>
          <a:prstDash val="dash"/>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598259" y="1476779"/>
          <a:ext cx="80200" cy="802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19419" y="1804511"/>
          <a:ext cx="1962120" cy="40100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2619419" y="1804511"/>
        <a:ext cx="1962120" cy="401002"/>
      </dsp:txXfrm>
    </dsp:sp>
    <dsp:sp modelId="{381C85ED-02C3-43BB-AB7D-DF18967DB45A}">
      <dsp:nvSpPr>
        <dsp:cNvPr id="0" name=""/>
        <dsp:cNvSpPr/>
      </dsp:nvSpPr>
      <dsp:spPr>
        <a:xfrm>
          <a:off x="2094666" y="2606516"/>
          <a:ext cx="3011625"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display Presenter view, in Slide Show view, on the control bar at the bottom left select the three dots, and then Show Presenter View. </a:t>
          </a:r>
          <a:endParaRPr lang="en-US" sz="1400" kern="1200" dirty="0"/>
        </a:p>
      </dsp:txBody>
      <dsp:txXfrm>
        <a:off x="2094666" y="2606516"/>
        <a:ext cx="3011625" cy="1403508"/>
      </dsp:txXfrm>
    </dsp:sp>
    <dsp:sp modelId="{F51F39F5-A989-488C-BFD6-69D558D451E8}">
      <dsp:nvSpPr>
        <dsp:cNvPr id="0" name=""/>
        <dsp:cNvSpPr/>
      </dsp:nvSpPr>
      <dsp:spPr>
        <a:xfrm>
          <a:off x="3600479" y="2205513"/>
          <a:ext cx="0" cy="320802"/>
        </a:xfrm>
        <a:prstGeom prst="line">
          <a:avLst/>
        </a:prstGeom>
        <a:solidFill>
          <a:schemeClr val="accent2">
            <a:hueOff val="0"/>
            <a:satOff val="0"/>
            <a:lumOff val="0"/>
            <a:alphaOff val="0"/>
          </a:schemeClr>
        </a:solidFill>
        <a:ln w="12700" cap="flat" cmpd="sng" algn="ctr">
          <a:solidFill>
            <a:schemeClr val="accent3"/>
          </a:solidFill>
          <a:prstDash val="dash"/>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60761" y="2460371"/>
          <a:ext cx="80200" cy="802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81539" y="1804511"/>
          <a:ext cx="1962120" cy="4010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4581539" y="1804511"/>
        <a:ext cx="1962120" cy="401002"/>
      </dsp:txXfrm>
    </dsp:sp>
    <dsp:sp modelId="{AB0282E3-1216-4CDB-AC5F-106C1EEEB95A}">
      <dsp:nvSpPr>
        <dsp:cNvPr id="0" name=""/>
        <dsp:cNvSpPr/>
      </dsp:nvSpPr>
      <dsp:spPr>
        <a:xfrm>
          <a:off x="392749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During your presentation, the speaker notes are visible on your monitor, but aren't visible to the audience. </a:t>
          </a:r>
          <a:endParaRPr lang="en-US" sz="1400" kern="1200" dirty="0"/>
        </a:p>
      </dsp:txBody>
      <dsp:txXfrm>
        <a:off x="3927499" y="0"/>
        <a:ext cx="3270200" cy="1403508"/>
      </dsp:txXfrm>
    </dsp:sp>
    <dsp:sp modelId="{0D377583-EAA6-47CC-B504-762FB6EBAB9C}">
      <dsp:nvSpPr>
        <dsp:cNvPr id="0" name=""/>
        <dsp:cNvSpPr/>
      </dsp:nvSpPr>
      <dsp:spPr>
        <a:xfrm>
          <a:off x="5562600" y="1483709"/>
          <a:ext cx="0" cy="320802"/>
        </a:xfrm>
        <a:prstGeom prst="line">
          <a:avLst/>
        </a:prstGeom>
        <a:solidFill>
          <a:schemeClr val="accent2">
            <a:hueOff val="0"/>
            <a:satOff val="0"/>
            <a:lumOff val="0"/>
            <a:alphaOff val="0"/>
          </a:schemeClr>
        </a:solidFill>
        <a:ln w="12700" cap="flat" cmpd="sng" algn="ctr">
          <a:solidFill>
            <a:schemeClr val="accent4"/>
          </a:solidFill>
          <a:prstDash val="dash"/>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24903" y="1476779"/>
          <a:ext cx="80200" cy="802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43660" y="1804511"/>
          <a:ext cx="1962120" cy="40100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6543660" y="1804511"/>
        <a:ext cx="1962120" cy="401002"/>
      </dsp:txXfrm>
    </dsp:sp>
    <dsp:sp modelId="{5A57A077-9B08-4866-8C21-35D61D6745A2}">
      <dsp:nvSpPr>
        <dsp:cNvPr id="0" name=""/>
        <dsp:cNvSpPr/>
      </dsp:nvSpPr>
      <dsp:spPr>
        <a:xfrm>
          <a:off x="5889620" y="2606516"/>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The Notes pane is a box that appears below each slide. Tap it to add notes. </a:t>
          </a:r>
          <a:endParaRPr lang="en-US" sz="1400" kern="1200" dirty="0"/>
        </a:p>
      </dsp:txBody>
      <dsp:txXfrm>
        <a:off x="5889620" y="2606516"/>
        <a:ext cx="3270200" cy="1403508"/>
      </dsp:txXfrm>
    </dsp:sp>
    <dsp:sp modelId="{3F96C175-FC65-44B4-B1A3-BD3686077937}">
      <dsp:nvSpPr>
        <dsp:cNvPr id="0" name=""/>
        <dsp:cNvSpPr/>
      </dsp:nvSpPr>
      <dsp:spPr>
        <a:xfrm>
          <a:off x="7524720" y="2205513"/>
          <a:ext cx="0" cy="320802"/>
        </a:xfrm>
        <a:prstGeom prst="line">
          <a:avLst/>
        </a:prstGeom>
        <a:solidFill>
          <a:schemeClr val="accent2">
            <a:hueOff val="0"/>
            <a:satOff val="0"/>
            <a:lumOff val="0"/>
            <a:alphaOff val="0"/>
          </a:schemeClr>
        </a:solidFill>
        <a:ln w="12700" cap="flat" cmpd="sng" algn="ctr">
          <a:solidFill>
            <a:schemeClr val="accent5"/>
          </a:solidFill>
          <a:prstDash val="dash"/>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84619" y="2453044"/>
          <a:ext cx="80200" cy="802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6339" y="1023952"/>
          <a:ext cx="401002" cy="196212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rot="-5400000">
        <a:off x="8505780" y="1804511"/>
        <a:ext cx="1962120" cy="401002"/>
      </dsp:txXfrm>
    </dsp:sp>
    <dsp:sp modelId="{CB726486-3B5A-47F8-90E4-EC34C8ADB385}">
      <dsp:nvSpPr>
        <dsp:cNvPr id="0" name=""/>
        <dsp:cNvSpPr/>
      </dsp:nvSpPr>
      <dsp:spPr>
        <a:xfrm>
          <a:off x="7851740"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If you don’t see the Notes pane or it is completely minimized, click Notes on the task bar across the bottom of the PowerPoint window. </a:t>
          </a:r>
          <a:endParaRPr lang="en-US" sz="1400" kern="1200" dirty="0"/>
        </a:p>
      </dsp:txBody>
      <dsp:txXfrm>
        <a:off x="7851740" y="0"/>
        <a:ext cx="3270200" cy="1403508"/>
      </dsp:txXfrm>
    </dsp:sp>
    <dsp:sp modelId="{5012A99F-560A-4636-953C-5F263876E566}">
      <dsp:nvSpPr>
        <dsp:cNvPr id="0" name=""/>
        <dsp:cNvSpPr/>
      </dsp:nvSpPr>
      <dsp:spPr>
        <a:xfrm>
          <a:off x="9486840" y="1483709"/>
          <a:ext cx="0" cy="320802"/>
        </a:xfrm>
        <a:prstGeom prst="line">
          <a:avLst/>
        </a:prstGeom>
        <a:solidFill>
          <a:schemeClr val="accent2">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48191" y="1476781"/>
          <a:ext cx="80200" cy="8020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1/29/2024</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12</a:t>
            </a:fld>
            <a:endParaRPr lang="en-US" dirty="0"/>
          </a:p>
        </p:txBody>
      </p:sp>
    </p:spTree>
    <p:extLst>
      <p:ext uri="{BB962C8B-B14F-4D97-AF65-F5344CB8AC3E}">
        <p14:creationId xmlns:p14="http://schemas.microsoft.com/office/powerpoint/2010/main" val="1074466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14</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15</a:t>
            </a:fld>
            <a:endParaRPr lang="en-US" dirty="0"/>
          </a:p>
        </p:txBody>
      </p:sp>
    </p:spTree>
    <p:extLst>
      <p:ext uri="{BB962C8B-B14F-4D97-AF65-F5344CB8AC3E}">
        <p14:creationId xmlns:p14="http://schemas.microsoft.com/office/powerpoint/2010/main" val="18801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192023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3</a:t>
            </a:fld>
            <a:endParaRPr lang="en-US" dirty="0"/>
          </a:p>
        </p:txBody>
      </p:sp>
    </p:spTree>
    <p:extLst>
      <p:ext uri="{BB962C8B-B14F-4D97-AF65-F5344CB8AC3E}">
        <p14:creationId xmlns:p14="http://schemas.microsoft.com/office/powerpoint/2010/main" val="1664122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4</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5</a:t>
            </a:fld>
            <a:endParaRPr lang="en-US" dirty="0"/>
          </a:p>
        </p:txBody>
      </p:sp>
    </p:spTree>
    <p:extLst>
      <p:ext uri="{BB962C8B-B14F-4D97-AF65-F5344CB8AC3E}">
        <p14:creationId xmlns:p14="http://schemas.microsoft.com/office/powerpoint/2010/main" val="407367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6</a:t>
            </a:fld>
            <a:endParaRPr lang="en-US" dirty="0"/>
          </a:p>
        </p:txBody>
      </p:sp>
    </p:spTree>
    <p:extLst>
      <p:ext uri="{BB962C8B-B14F-4D97-AF65-F5344CB8AC3E}">
        <p14:creationId xmlns:p14="http://schemas.microsoft.com/office/powerpoint/2010/main" val="97710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7</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9</a:t>
            </a:fld>
            <a:endParaRPr lang="en-US" dirty="0"/>
          </a:p>
        </p:txBody>
      </p:sp>
    </p:spTree>
    <p:extLst>
      <p:ext uri="{BB962C8B-B14F-4D97-AF65-F5344CB8AC3E}">
        <p14:creationId xmlns:p14="http://schemas.microsoft.com/office/powerpoint/2010/main" val="2581206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10</a:t>
            </a:fld>
            <a:endParaRPr lang="en-US" dirty="0"/>
          </a:p>
        </p:txBody>
      </p:sp>
    </p:spTree>
    <p:extLst>
      <p:ext uri="{BB962C8B-B14F-4D97-AF65-F5344CB8AC3E}">
        <p14:creationId xmlns:p14="http://schemas.microsoft.com/office/powerpoint/2010/main" val="3470242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E5D41C-AF53-4BB3-B90C-55B007BC4CDE}"/>
              </a:ext>
            </a:extLst>
          </p:cNvPr>
          <p:cNvSpPr>
            <a:spLocks noGrp="1"/>
          </p:cNvSpPr>
          <p:nvPr>
            <p:ph type="title"/>
          </p:nvPr>
        </p:nvSpPr>
        <p:spPr>
          <a:xfrm>
            <a:off x="580403" y="4038599"/>
            <a:ext cx="4715498" cy="2235494"/>
          </a:xfrm>
        </p:spPr>
        <p:txBody>
          <a:bodyPr anchor="ctr">
            <a:normAutofit/>
          </a:bodyPr>
          <a:lstStyle/>
          <a:p>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sp>
        <p:nvSpPr>
          <p:cNvPr id="15" name="Picture Placeholder 14">
            <a:extLst>
              <a:ext uri="{FF2B5EF4-FFF2-40B4-BE49-F238E27FC236}">
                <a16:creationId xmlns:a16="http://schemas.microsoft.com/office/drawing/2014/main" id="{2F6A086D-145E-4C1B-B127-20F3EB745519}"/>
              </a:ext>
            </a:extLst>
          </p:cNvPr>
          <p:cNvSpPr>
            <a:spLocks noGrp="1"/>
          </p:cNvSpPr>
          <p:nvPr>
            <p:ph type="pic" sz="quarter" idx="14" hasCustomPrompt="1"/>
          </p:nvPr>
        </p:nvSpPr>
        <p:spPr>
          <a:xfrm>
            <a:off x="581025" y="533400"/>
            <a:ext cx="3628551" cy="3297238"/>
          </a:xfrm>
          <a:custGeom>
            <a:avLst/>
            <a:gdLst>
              <a:gd name="connsiteX0" fmla="*/ 318559 w 3628551"/>
              <a:gd name="connsiteY0" fmla="*/ 1414022 h 3297238"/>
              <a:gd name="connsiteX1" fmla="*/ 187729 w 3628551"/>
              <a:gd name="connsiteY1" fmla="*/ 1544852 h 3297238"/>
              <a:gd name="connsiteX2" fmla="*/ 318559 w 3628551"/>
              <a:gd name="connsiteY2" fmla="*/ 1675682 h 3297238"/>
              <a:gd name="connsiteX3" fmla="*/ 449389 w 3628551"/>
              <a:gd name="connsiteY3" fmla="*/ 1544852 h 3297238"/>
              <a:gd name="connsiteX4" fmla="*/ 318559 w 3628551"/>
              <a:gd name="connsiteY4" fmla="*/ 1414022 h 3297238"/>
              <a:gd name="connsiteX5" fmla="*/ 0 w 3628551"/>
              <a:gd name="connsiteY5" fmla="*/ 0 h 3297238"/>
              <a:gd name="connsiteX6" fmla="*/ 3628551 w 3628551"/>
              <a:gd name="connsiteY6" fmla="*/ 0 h 3297238"/>
              <a:gd name="connsiteX7" fmla="*/ 3628551 w 3628551"/>
              <a:gd name="connsiteY7" fmla="*/ 3297238 h 3297238"/>
              <a:gd name="connsiteX8" fmla="*/ 0 w 3628551"/>
              <a:gd name="connsiteY8" fmla="*/ 3297238 h 3297238"/>
              <a:gd name="connsiteX9" fmla="*/ 0 w 3628551"/>
              <a:gd name="connsiteY9" fmla="*/ 1060944 h 3297238"/>
              <a:gd name="connsiteX10" fmla="*/ 93526 w 3628551"/>
              <a:gd name="connsiteY10" fmla="*/ 1154470 h 3297238"/>
              <a:gd name="connsiteX11" fmla="*/ 185334 w 3628551"/>
              <a:gd name="connsiteY11" fmla="*/ 1152160 h 3297238"/>
              <a:gd name="connsiteX12" fmla="*/ 187645 w 3628551"/>
              <a:gd name="connsiteY12" fmla="*/ 1060352 h 3297238"/>
              <a:gd name="connsiteX13" fmla="*/ 31028 w 3628551"/>
              <a:gd name="connsiteY13" fmla="*/ 903736 h 3297238"/>
              <a:gd name="connsiteX14" fmla="*/ 195727 w 3628551"/>
              <a:gd name="connsiteY14" fmla="*/ 739037 h 3297238"/>
              <a:gd name="connsiteX15" fmla="*/ 198037 w 3628551"/>
              <a:gd name="connsiteY15" fmla="*/ 647229 h 3297238"/>
              <a:gd name="connsiteX16" fmla="*/ 106229 w 3628551"/>
              <a:gd name="connsiteY16" fmla="*/ 649539 h 3297238"/>
              <a:gd name="connsiteX17" fmla="*/ 0 w 3628551"/>
              <a:gd name="connsiteY17" fmla="*/ 755768 h 329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28551" h="3297238">
                <a:moveTo>
                  <a:pt x="318559" y="1414022"/>
                </a:moveTo>
                <a:cubicBezTo>
                  <a:pt x="246304" y="1414022"/>
                  <a:pt x="187729" y="1472597"/>
                  <a:pt x="187729" y="1544852"/>
                </a:cubicBezTo>
                <a:cubicBezTo>
                  <a:pt x="187729" y="1617107"/>
                  <a:pt x="246304" y="1675682"/>
                  <a:pt x="318559" y="1675682"/>
                </a:cubicBezTo>
                <a:cubicBezTo>
                  <a:pt x="390814" y="1675682"/>
                  <a:pt x="449389" y="1617107"/>
                  <a:pt x="449389" y="1544852"/>
                </a:cubicBezTo>
                <a:cubicBezTo>
                  <a:pt x="449389" y="1472597"/>
                  <a:pt x="390814" y="1414022"/>
                  <a:pt x="318559" y="1414022"/>
                </a:cubicBezTo>
                <a:close/>
                <a:moveTo>
                  <a:pt x="0" y="0"/>
                </a:moveTo>
                <a:lnTo>
                  <a:pt x="3628551" y="0"/>
                </a:lnTo>
                <a:lnTo>
                  <a:pt x="3628551" y="3297238"/>
                </a:lnTo>
                <a:lnTo>
                  <a:pt x="0" y="3297238"/>
                </a:lnTo>
                <a:lnTo>
                  <a:pt x="0" y="1060944"/>
                </a:lnTo>
                <a:lnTo>
                  <a:pt x="93526" y="1154470"/>
                </a:lnTo>
                <a:cubicBezTo>
                  <a:pt x="118240" y="1179184"/>
                  <a:pt x="159345" y="1178149"/>
                  <a:pt x="185334" y="1152160"/>
                </a:cubicBezTo>
                <a:cubicBezTo>
                  <a:pt x="211324" y="1126171"/>
                  <a:pt x="212361" y="1085068"/>
                  <a:pt x="187645" y="1060352"/>
                </a:cubicBezTo>
                <a:lnTo>
                  <a:pt x="31028" y="903736"/>
                </a:lnTo>
                <a:lnTo>
                  <a:pt x="195727" y="739037"/>
                </a:lnTo>
                <a:cubicBezTo>
                  <a:pt x="221716" y="713048"/>
                  <a:pt x="222754" y="671945"/>
                  <a:pt x="198037" y="647229"/>
                </a:cubicBezTo>
                <a:cubicBezTo>
                  <a:pt x="173324" y="622515"/>
                  <a:pt x="132218" y="623550"/>
                  <a:pt x="106229" y="649539"/>
                </a:cubicBezTo>
                <a:lnTo>
                  <a:pt x="0" y="755768"/>
                </a:lnTo>
                <a:close/>
              </a:path>
            </a:pathLst>
          </a:custGeom>
        </p:spPr>
        <p:txBody>
          <a:bodyPr wrap="square">
            <a:noAutofit/>
          </a:bodyPr>
          <a:lstStyle>
            <a:lvl1pPr marL="0" indent="0" algn="ctr">
              <a:buNone/>
              <a:defRPr sz="2000"/>
            </a:lvl1pPr>
          </a:lstStyle>
          <a:p>
            <a:r>
              <a:rPr lang="en-US" dirty="0"/>
              <a:t>Click to add photo</a:t>
            </a:r>
          </a:p>
        </p:txBody>
      </p:sp>
      <p:sp>
        <p:nvSpPr>
          <p:cNvPr id="32" name="Picture Placeholder 27">
            <a:extLst>
              <a:ext uri="{FF2B5EF4-FFF2-40B4-BE49-F238E27FC236}">
                <a16:creationId xmlns:a16="http://schemas.microsoft.com/office/drawing/2014/main" id="{7F0E1CD0-7716-4ECA-95A0-1DAD5D7BB0E4}"/>
              </a:ext>
            </a:extLst>
          </p:cNvPr>
          <p:cNvSpPr>
            <a:spLocks noGrp="1"/>
          </p:cNvSpPr>
          <p:nvPr>
            <p:ph type="pic" sz="quarter" idx="15" hasCustomPrompt="1"/>
          </p:nvPr>
        </p:nvSpPr>
        <p:spPr>
          <a:xfrm>
            <a:off x="4291941" y="533400"/>
            <a:ext cx="3663496" cy="3297238"/>
          </a:xfrm>
        </p:spPr>
        <p:txBody>
          <a:bodyPr>
            <a:normAutofit/>
          </a:bodyPr>
          <a:lstStyle>
            <a:lvl1pPr marL="0" indent="0" algn="ctr">
              <a:buNone/>
              <a:defRPr sz="2000"/>
            </a:lvl1pPr>
          </a:lstStyle>
          <a:p>
            <a:r>
              <a:rPr lang="en-US" dirty="0"/>
              <a:t>Click to add photo</a:t>
            </a:r>
          </a:p>
        </p:txBody>
      </p:sp>
      <p:sp>
        <p:nvSpPr>
          <p:cNvPr id="33" name="Picture Placeholder 29">
            <a:extLst>
              <a:ext uri="{FF2B5EF4-FFF2-40B4-BE49-F238E27FC236}">
                <a16:creationId xmlns:a16="http://schemas.microsoft.com/office/drawing/2014/main" id="{DA591C55-F69F-4200-828A-2D6335F0513A}"/>
              </a:ext>
            </a:extLst>
          </p:cNvPr>
          <p:cNvSpPr>
            <a:spLocks noGrp="1"/>
          </p:cNvSpPr>
          <p:nvPr>
            <p:ph type="pic" sz="quarter" idx="16" hasCustomPrompt="1"/>
          </p:nvPr>
        </p:nvSpPr>
        <p:spPr>
          <a:xfrm>
            <a:off x="8032564" y="533400"/>
            <a:ext cx="3653023" cy="3297238"/>
          </a:xfrm>
        </p:spPr>
        <p:txBody>
          <a:bodyPr>
            <a:normAutofit/>
          </a:bodyPr>
          <a:lstStyle>
            <a:lvl1pPr marL="0" indent="0" algn="ctr">
              <a:buNone/>
              <a:defRPr sz="2000"/>
            </a:lvl1pPr>
          </a:lstStyle>
          <a:p>
            <a:r>
              <a:rPr lang="en-US" dirty="0"/>
              <a:t>Click to add photo</a:t>
            </a:r>
          </a:p>
        </p:txBody>
      </p:sp>
      <p:sp>
        <p:nvSpPr>
          <p:cNvPr id="24" name="Text Placeholder 21">
            <a:extLst>
              <a:ext uri="{FF2B5EF4-FFF2-40B4-BE49-F238E27FC236}">
                <a16:creationId xmlns:a16="http://schemas.microsoft.com/office/drawing/2014/main" id="{6A0E906F-C44E-4A99-AFF8-D3402964E5A0}"/>
              </a:ext>
            </a:extLst>
          </p:cNvPr>
          <p:cNvSpPr>
            <a:spLocks noGrp="1"/>
          </p:cNvSpPr>
          <p:nvPr>
            <p:ph type="body" sz="quarter" idx="13" hasCustomPrompt="1"/>
          </p:nvPr>
        </p:nvSpPr>
        <p:spPr>
          <a:xfrm>
            <a:off x="5486400" y="4038600"/>
            <a:ext cx="6199189" cy="2235200"/>
          </a:xfrm>
        </p:spPr>
        <p:txBody>
          <a:bodyPr anchor="ctr">
            <a:normAutofit/>
          </a:bodyPr>
          <a:lstStyle>
            <a:lvl1pPr marL="0" indent="0">
              <a:lnSpc>
                <a:spcPct val="120000"/>
              </a:lnSpc>
              <a:buNone/>
              <a:defRPr sz="1800"/>
            </a:lvl1pPr>
          </a:lstStyle>
          <a:p>
            <a:pPr lvl="0"/>
            <a:r>
              <a:rPr lang="en-US" dirty="0"/>
              <a:t>Click to add text</a:t>
            </a:r>
          </a:p>
        </p:txBody>
      </p:sp>
      <p:sp>
        <p:nvSpPr>
          <p:cNvPr id="18" name="Date Placeholder 4">
            <a:extLst>
              <a:ext uri="{FF2B5EF4-FFF2-40B4-BE49-F238E27FC236}">
                <a16:creationId xmlns:a16="http://schemas.microsoft.com/office/drawing/2014/main" id="{0F951813-3955-4553-A366-5835C924A09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B1F7E77F-0625-469F-B5F7-157B7B0564F8}"/>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C84C6DAD-05C6-4F35-8750-E504AD54AA70}"/>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Text Placeholder 2">
            <a:extLst>
              <a:ext uri="{FF2B5EF4-FFF2-40B4-BE49-F238E27FC236}">
                <a16:creationId xmlns:a16="http://schemas.microsoft.com/office/drawing/2014/main" id="{DF0A57B7-7651-4DB0-ACED-9BDE318828E4}"/>
              </a:ext>
            </a:extLst>
          </p:cNvPr>
          <p:cNvSpPr>
            <a:spLocks noGrp="1"/>
          </p:cNvSpPr>
          <p:nvPr userDrawn="1">
            <p:ph type="body" sz="quarter" idx="17" hasCustomPrompt="1"/>
          </p:nvPr>
        </p:nvSpPr>
        <p:spPr>
          <a:xfrm>
            <a:off x="768350" y="1944688"/>
            <a:ext cx="256827" cy="261937"/>
          </a:xfrm>
          <a:prstGeom prst="ellipse">
            <a:avLst/>
          </a:pr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lIns="0" tIns="0" rIns="0" bIns="0" rtlCol="0" anchor="ctr">
            <a:noAutofit/>
          </a:bodyPr>
          <a:lstStyle>
            <a:lvl1pPr marL="0" indent="0" algn="ctr">
              <a:spcBef>
                <a:spcPts val="0"/>
              </a:spcBef>
              <a:buNone/>
              <a:defRPr lang="en-US" sz="800" dirty="0">
                <a:solidFill>
                  <a:schemeClr val="bg1"/>
                </a:solidFill>
              </a:defRPr>
            </a:lvl1pPr>
          </a:lstStyle>
          <a:p>
            <a:pPr marL="0" lvl="0"/>
            <a:r>
              <a:rPr lang="en-US" dirty="0"/>
              <a:t>X</a:t>
            </a:r>
          </a:p>
        </p:txBody>
      </p:sp>
      <p:sp>
        <p:nvSpPr>
          <p:cNvPr id="28" name="Text Placeholder 27">
            <a:extLst>
              <a:ext uri="{FF2B5EF4-FFF2-40B4-BE49-F238E27FC236}">
                <a16:creationId xmlns:a16="http://schemas.microsoft.com/office/drawing/2014/main" id="{5A62BA73-D580-45D8-8B0F-D2BBC0B5823F}"/>
              </a:ext>
            </a:extLst>
          </p:cNvPr>
          <p:cNvSpPr>
            <a:spLocks noGrp="1"/>
          </p:cNvSpPr>
          <p:nvPr>
            <p:ph type="body" sz="quarter" idx="19" hasCustomPrompt="1"/>
          </p:nvPr>
        </p:nvSpPr>
        <p:spPr>
          <a:xfrm rot="18893241">
            <a:off x="153842" y="1083887"/>
            <a:ext cx="731521" cy="707965"/>
          </a:xfrm>
          <a:custGeom>
            <a:avLst/>
            <a:gdLst>
              <a:gd name="connsiteX0" fmla="*/ 713237 w 731521"/>
              <a:gd name="connsiteY0" fmla="*/ 308718 h 707965"/>
              <a:gd name="connsiteX1" fmla="*/ 731521 w 731521"/>
              <a:gd name="connsiteY1" fmla="*/ 352774 h 707965"/>
              <a:gd name="connsiteX2" fmla="*/ 669242 w 731521"/>
              <a:gd name="connsiteY2" fmla="*/ 415141 h 707965"/>
              <a:gd name="connsiteX3" fmla="*/ 428024 w 731521"/>
              <a:gd name="connsiteY3" fmla="*/ 415309 h 707965"/>
              <a:gd name="connsiteX4" fmla="*/ 428024 w 731521"/>
              <a:gd name="connsiteY4" fmla="*/ 645642 h 707965"/>
              <a:gd name="connsiteX5" fmla="*/ 365701 w 731521"/>
              <a:gd name="connsiteY5" fmla="*/ 707965 h 707965"/>
              <a:gd name="connsiteX6" fmla="*/ 365702 w 731521"/>
              <a:gd name="connsiteY6" fmla="*/ 707964 h 707965"/>
              <a:gd name="connsiteX7" fmla="*/ 303379 w 731521"/>
              <a:gd name="connsiteY7" fmla="*/ 645641 h 707965"/>
              <a:gd name="connsiteX8" fmla="*/ 303379 w 731521"/>
              <a:gd name="connsiteY8" fmla="*/ 415395 h 707965"/>
              <a:gd name="connsiteX9" fmla="*/ 62367 w 731521"/>
              <a:gd name="connsiteY9" fmla="*/ 415563 h 707965"/>
              <a:gd name="connsiteX10" fmla="*/ 0 w 731521"/>
              <a:gd name="connsiteY10" fmla="*/ 353284 h 707965"/>
              <a:gd name="connsiteX11" fmla="*/ 1 w 731521"/>
              <a:gd name="connsiteY11" fmla="*/ 353285 h 707965"/>
              <a:gd name="connsiteX12" fmla="*/ 62281 w 731521"/>
              <a:gd name="connsiteY12" fmla="*/ 290918 h 707965"/>
              <a:gd name="connsiteX13" fmla="*/ 303379 w 731521"/>
              <a:gd name="connsiteY13" fmla="*/ 290750 h 707965"/>
              <a:gd name="connsiteX14" fmla="*/ 303379 w 731521"/>
              <a:gd name="connsiteY14" fmla="*/ 62323 h 707965"/>
              <a:gd name="connsiteX15" fmla="*/ 365702 w 731521"/>
              <a:gd name="connsiteY15" fmla="*/ 0 h 707965"/>
              <a:gd name="connsiteX16" fmla="*/ 428025 w 731521"/>
              <a:gd name="connsiteY16" fmla="*/ 62323 h 707965"/>
              <a:gd name="connsiteX17" fmla="*/ 428025 w 731521"/>
              <a:gd name="connsiteY17" fmla="*/ 290663 h 707965"/>
              <a:gd name="connsiteX18" fmla="*/ 669155 w 731521"/>
              <a:gd name="connsiteY18" fmla="*/ 290495 h 707965"/>
              <a:gd name="connsiteX19" fmla="*/ 713237 w 731521"/>
              <a:gd name="connsiteY19" fmla="*/ 308718 h 7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1521" h="707965">
                <a:moveTo>
                  <a:pt x="713237" y="308718"/>
                </a:moveTo>
                <a:cubicBezTo>
                  <a:pt x="724523" y="319988"/>
                  <a:pt x="731509" y="335564"/>
                  <a:pt x="731521" y="352774"/>
                </a:cubicBezTo>
                <a:cubicBezTo>
                  <a:pt x="731545" y="387194"/>
                  <a:pt x="703662" y="415117"/>
                  <a:pt x="669242" y="415141"/>
                </a:cubicBezTo>
                <a:lnTo>
                  <a:pt x="428024" y="415309"/>
                </a:lnTo>
                <a:lnTo>
                  <a:pt x="428024" y="645642"/>
                </a:lnTo>
                <a:cubicBezTo>
                  <a:pt x="428024" y="680062"/>
                  <a:pt x="400121" y="707965"/>
                  <a:pt x="365701" y="707965"/>
                </a:cubicBezTo>
                <a:lnTo>
                  <a:pt x="365702" y="707964"/>
                </a:lnTo>
                <a:cubicBezTo>
                  <a:pt x="331282" y="707964"/>
                  <a:pt x="303379" y="680061"/>
                  <a:pt x="303379" y="645641"/>
                </a:cubicBezTo>
                <a:lnTo>
                  <a:pt x="303379" y="415395"/>
                </a:lnTo>
                <a:lnTo>
                  <a:pt x="62367" y="415563"/>
                </a:lnTo>
                <a:cubicBezTo>
                  <a:pt x="27947" y="415587"/>
                  <a:pt x="24" y="387704"/>
                  <a:pt x="0" y="353284"/>
                </a:cubicBezTo>
                <a:lnTo>
                  <a:pt x="1" y="353285"/>
                </a:lnTo>
                <a:cubicBezTo>
                  <a:pt x="-23" y="318865"/>
                  <a:pt x="27861" y="290942"/>
                  <a:pt x="62281" y="290918"/>
                </a:cubicBezTo>
                <a:lnTo>
                  <a:pt x="303379" y="290750"/>
                </a:lnTo>
                <a:lnTo>
                  <a:pt x="303379" y="62323"/>
                </a:lnTo>
                <a:cubicBezTo>
                  <a:pt x="303379" y="27903"/>
                  <a:pt x="331282" y="0"/>
                  <a:pt x="365702" y="0"/>
                </a:cubicBezTo>
                <a:cubicBezTo>
                  <a:pt x="400122" y="0"/>
                  <a:pt x="428025" y="27903"/>
                  <a:pt x="428025" y="62323"/>
                </a:cubicBezTo>
                <a:lnTo>
                  <a:pt x="428025" y="290663"/>
                </a:lnTo>
                <a:lnTo>
                  <a:pt x="669155" y="290495"/>
                </a:lnTo>
                <a:cubicBezTo>
                  <a:pt x="686365" y="290483"/>
                  <a:pt x="701950" y="297448"/>
                  <a:pt x="713237" y="308718"/>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vert="horz" lIns="0" tIns="0" rIns="0" bIns="0" rtlCol="0" anchor="ctr">
            <a:noAutofit/>
          </a:bodyPr>
          <a:lstStyle>
            <a:lvl1pPr marL="0" indent="0">
              <a:buNone/>
              <a:defRPr lang="en-US" sz="800" dirty="0">
                <a:solidFill>
                  <a:schemeClr val="bg1"/>
                </a:solidFill>
              </a:defRPr>
            </a:lvl1pPr>
          </a:lstStyle>
          <a:p>
            <a:pPr marL="228600" lvl="0" indent="-228600" algn="ctr">
              <a:spcBef>
                <a:spcPts val="0"/>
              </a:spcBef>
            </a:pPr>
            <a:r>
              <a:rPr lang="en-US" dirty="0"/>
              <a:t>X</a:t>
            </a:r>
          </a:p>
        </p:txBody>
      </p:sp>
    </p:spTree>
    <p:extLst>
      <p:ext uri="{BB962C8B-B14F-4D97-AF65-F5344CB8AC3E}">
        <p14:creationId xmlns:p14="http://schemas.microsoft.com/office/powerpoint/2010/main" val="221721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r>
              <a:rPr lang="en-US"/>
              <a:t>2/2/20XX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3" r:id="rId12"/>
    <p:sldLayoutId id="214748379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74"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5"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6"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7" name="Oval 76">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8" name="Oval 77">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9" name="Oval 78">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81" name="Rectangle 8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83" name="Rectangle 82">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85" name="Group 84">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86"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87" name="Oval 86">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88" name="Oval 87">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485635" y="728905"/>
            <a:ext cx="3933965" cy="3184274"/>
          </a:xfrm>
        </p:spPr>
        <p:txBody>
          <a:bodyPr vert="horz" lIns="91440" tIns="45720" rIns="91440" bIns="45720" rtlCol="0" anchor="b">
            <a:normAutofit/>
          </a:bodyPr>
          <a:lstStyle/>
          <a:p>
            <a:r>
              <a:rPr lang="en-US" sz="4200" kern="1200" dirty="0">
                <a:solidFill>
                  <a:schemeClr val="tx1"/>
                </a:solidFill>
                <a:latin typeface="+mj-lt"/>
                <a:ea typeface="+mj-ea"/>
                <a:cs typeface="+mj-cs"/>
              </a:rPr>
              <a:t>L.L.A.M.A. Inc.</a:t>
            </a:r>
            <a:br>
              <a:rPr lang="en-US" sz="4200" kern="1200" dirty="0">
                <a:solidFill>
                  <a:schemeClr val="tx1"/>
                </a:solidFill>
                <a:latin typeface="+mj-lt"/>
                <a:ea typeface="+mj-ea"/>
                <a:cs typeface="+mj-cs"/>
              </a:rPr>
            </a:br>
            <a:r>
              <a:rPr lang="en-US" sz="4200" kern="1200" dirty="0">
                <a:solidFill>
                  <a:schemeClr val="tx1"/>
                </a:solidFill>
                <a:latin typeface="+mj-lt"/>
                <a:ea typeface="+mj-ea"/>
                <a:cs typeface="+mj-cs"/>
              </a:rPr>
              <a:t>(Libraries, Life, and Medical Assistance)</a:t>
            </a:r>
          </a:p>
        </p:txBody>
      </p:sp>
      <p:sp>
        <p:nvSpPr>
          <p:cNvPr id="12" name="Subtitle 11">
            <a:extLst>
              <a:ext uri="{FF2B5EF4-FFF2-40B4-BE49-F238E27FC236}">
                <a16:creationId xmlns:a16="http://schemas.microsoft.com/office/drawing/2014/main" id="{380F03BD-5CC3-47DD-B082-722AE47BFFC1}"/>
              </a:ext>
            </a:extLst>
          </p:cNvPr>
          <p:cNvSpPr>
            <a:spLocks noGrp="1"/>
          </p:cNvSpPr>
          <p:nvPr>
            <p:ph type="subTitle" idx="1"/>
          </p:nvPr>
        </p:nvSpPr>
        <p:spPr>
          <a:xfrm>
            <a:off x="452754" y="4072044"/>
            <a:ext cx="3946668" cy="1495379"/>
          </a:xfrm>
        </p:spPr>
        <p:txBody>
          <a:bodyPr vert="horz" lIns="91440" tIns="45720" rIns="91440" bIns="45720" rtlCol="0">
            <a:normAutofit/>
          </a:bodyPr>
          <a:lstStyle/>
          <a:p>
            <a:r>
              <a:rPr lang="en-US" sz="2200" dirty="0">
                <a:solidFill>
                  <a:schemeClr val="tx1"/>
                </a:solidFill>
              </a:rPr>
              <a:t>Empowering communities with knowledge and care</a:t>
            </a:r>
          </a:p>
          <a:p>
            <a:endParaRPr lang="en-US" sz="2200" kern="1200" dirty="0">
              <a:solidFill>
                <a:schemeClr val="tx1"/>
              </a:solidFill>
              <a:latin typeface="+mn-lt"/>
              <a:ea typeface="+mn-ea"/>
              <a:cs typeface="+mn-cs"/>
            </a:endParaRPr>
          </a:p>
        </p:txBody>
      </p:sp>
      <p:pic>
        <p:nvPicPr>
          <p:cNvPr id="19" name="Picture Placeholder 18">
            <a:extLst>
              <a:ext uri="{FF2B5EF4-FFF2-40B4-BE49-F238E27FC236}">
                <a16:creationId xmlns:a16="http://schemas.microsoft.com/office/drawing/2014/main" id="{39881573-7C25-4F17-A03E-E8E1E0E88603}"/>
              </a:ext>
            </a:extLst>
          </p:cNvPr>
          <p:cNvPicPr preferRelativeResize="0">
            <a:picLocks noGrp="1"/>
          </p:cNvPicPr>
          <p:nvPr>
            <p:ph type="pic" sz="quarter" idx="13"/>
          </p:nvPr>
        </p:nvPicPr>
        <p:blipFill>
          <a:blip r:embed="rId3"/>
          <a:srcRect t="182" b="182"/>
          <a:stretch/>
        </p:blipFill>
        <p:spPr>
          <a:xfrm>
            <a:off x="4761473" y="304800"/>
            <a:ext cx="7025932" cy="6407624"/>
          </a:xfrm>
          <a:prstGeom prst="rect">
            <a:avLst/>
          </a:prstGeom>
        </p:spPr>
      </p:pic>
      <p:sp useBgFill="1">
        <p:nvSpPr>
          <p:cNvPr id="90" name="Oval 89">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216493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388704E-D67C-4378-8FA9-A83871F51038}"/>
              </a:ext>
            </a:extLst>
          </p:cNvPr>
          <p:cNvSpPr>
            <a:spLocks noGrp="1"/>
          </p:cNvSpPr>
          <p:nvPr>
            <p:ph type="title"/>
          </p:nvPr>
        </p:nvSpPr>
        <p:spPr>
          <a:xfrm>
            <a:off x="457200" y="544786"/>
            <a:ext cx="11238346" cy="836339"/>
          </a:xfrm>
        </p:spPr>
        <p:txBody>
          <a:bodyPr/>
          <a:lstStyle/>
          <a:p>
            <a:r>
              <a:rPr lang="en-US" dirty="0"/>
              <a:t>Team</a:t>
            </a:r>
          </a:p>
        </p:txBody>
      </p:sp>
      <p:sp>
        <p:nvSpPr>
          <p:cNvPr id="15" name="Date Placeholder 14">
            <a:extLst>
              <a:ext uri="{FF2B5EF4-FFF2-40B4-BE49-F238E27FC236}">
                <a16:creationId xmlns:a16="http://schemas.microsoft.com/office/drawing/2014/main" id="{B83F0619-16A4-44CD-BC6C-D8788D7869AF}"/>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5">
            <a:extLst>
              <a:ext uri="{FF2B5EF4-FFF2-40B4-BE49-F238E27FC236}">
                <a16:creationId xmlns:a16="http://schemas.microsoft.com/office/drawing/2014/main" id="{365C13F4-B6C5-4ABF-B9CF-27AE8394981F}"/>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158AAB3C-64BD-4A61-9806-A8BF13DDA6D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10</a:t>
            </a:fld>
            <a:endParaRPr lang="en-US" dirty="0"/>
          </a:p>
        </p:txBody>
      </p:sp>
      <p:graphicFrame>
        <p:nvGraphicFramePr>
          <p:cNvPr id="19" name="Content Placeholder 2" descr="Team Placeholder ">
            <a:extLst>
              <a:ext uri="{FF2B5EF4-FFF2-40B4-BE49-F238E27FC236}">
                <a16:creationId xmlns:a16="http://schemas.microsoft.com/office/drawing/2014/main" id="{3EAC8B30-4F38-409D-B2C5-1D1A1DD71808}"/>
              </a:ext>
            </a:extLst>
          </p:cNvPr>
          <p:cNvGraphicFramePr>
            <a:graphicFrameLocks noGrp="1"/>
          </p:cNvGraphicFramePr>
          <p:nvPr>
            <p:ph sz="quarter" idx="13"/>
            <p:extLst>
              <p:ext uri="{D42A27DB-BD31-4B8C-83A1-F6EECF244321}">
                <p14:modId xmlns:p14="http://schemas.microsoft.com/office/powerpoint/2010/main" val="2712883948"/>
              </p:ext>
            </p:extLst>
          </p:nvPr>
        </p:nvGraphicFramePr>
        <p:xfrm>
          <a:off x="390525" y="1962150"/>
          <a:ext cx="1140777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587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6"/>
            <a:ext cx="11238346" cy="836339"/>
          </a:xfrm>
        </p:spPr>
        <p:txBody>
          <a:bodyPr/>
          <a:lstStyle/>
          <a:p>
            <a:r>
              <a:rPr lang="en-US" dirty="0"/>
              <a:t>Timeline</a:t>
            </a:r>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5" name="Footer Placeholder 4">
            <a:extLst>
              <a:ext uri="{FF2B5EF4-FFF2-40B4-BE49-F238E27FC236}">
                <a16:creationId xmlns:a16="http://schemas.microsoft.com/office/drawing/2014/main" id="{6903F801-3A35-4450-BBDB-98C272A69B29}"/>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31EFDC92-DC17-4A6E-B9CF-D23C378276B8}"/>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11</a:t>
            </a:fld>
            <a:endParaRPr lang="en-US" dirty="0"/>
          </a:p>
        </p:txBody>
      </p:sp>
      <p:graphicFrame>
        <p:nvGraphicFramePr>
          <p:cNvPr id="16" name="Content Placeholder 3" descr="Timeline Placeholder ">
            <a:extLst>
              <a:ext uri="{FF2B5EF4-FFF2-40B4-BE49-F238E27FC236}">
                <a16:creationId xmlns:a16="http://schemas.microsoft.com/office/drawing/2014/main" id="{9FFC2219-F55D-4F56-8A0B-4C8071170D65}"/>
              </a:ext>
            </a:extLst>
          </p:cNvPr>
          <p:cNvGraphicFramePr>
            <a:graphicFrameLocks noGrp="1"/>
          </p:cNvGraphicFramePr>
          <p:nvPr>
            <p:ph sz="quarter" idx="13"/>
            <p:extLst>
              <p:ext uri="{D42A27DB-BD31-4B8C-83A1-F6EECF244321}">
                <p14:modId xmlns:p14="http://schemas.microsoft.com/office/powerpoint/2010/main" val="1611338033"/>
              </p:ext>
            </p:extLst>
          </p:nvPr>
        </p:nvGraphicFramePr>
        <p:xfrm>
          <a:off x="533400" y="2105025"/>
          <a:ext cx="11125200" cy="401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605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B6C4460-B15B-44C1-9948-7E307E71138D}"/>
              </a:ext>
            </a:extLst>
          </p:cNvPr>
          <p:cNvSpPr>
            <a:spLocks noGrp="1"/>
          </p:cNvSpPr>
          <p:nvPr>
            <p:ph type="title"/>
          </p:nvPr>
        </p:nvSpPr>
        <p:spPr>
          <a:xfrm>
            <a:off x="822352" y="566127"/>
            <a:ext cx="10531448" cy="1490825"/>
          </a:xfrm>
        </p:spPr>
        <p:txBody>
          <a:bodyPr/>
          <a:lstStyle/>
          <a:p>
            <a:r>
              <a:rPr lang="en-US" dirty="0"/>
              <a:t>Content</a:t>
            </a:r>
          </a:p>
        </p:txBody>
      </p:sp>
      <p:sp>
        <p:nvSpPr>
          <p:cNvPr id="11" name="Text Placeholder 10">
            <a:extLst>
              <a:ext uri="{FF2B5EF4-FFF2-40B4-BE49-F238E27FC236}">
                <a16:creationId xmlns:a16="http://schemas.microsoft.com/office/drawing/2014/main" id="{75DDC884-D3C5-4C40-B27C-FC19C396DAB1}"/>
              </a:ext>
            </a:extLst>
          </p:cNvPr>
          <p:cNvSpPr>
            <a:spLocks noGrp="1"/>
          </p:cNvSpPr>
          <p:nvPr>
            <p:ph type="body" sz="quarter" idx="13"/>
          </p:nvPr>
        </p:nvSpPr>
        <p:spPr>
          <a:xfrm>
            <a:off x="1592541" y="2346854"/>
            <a:ext cx="4360512" cy="552450"/>
          </a:xfrm>
        </p:spPr>
        <p:txBody>
          <a:bodyPr/>
          <a:lstStyle/>
          <a:p>
            <a:r>
              <a:rPr lang="en-US" dirty="0"/>
              <a:t>Subtitle</a:t>
            </a:r>
          </a:p>
        </p:txBody>
      </p:sp>
      <p:sp>
        <p:nvSpPr>
          <p:cNvPr id="12" name="Text Placeholder 11">
            <a:extLst>
              <a:ext uri="{FF2B5EF4-FFF2-40B4-BE49-F238E27FC236}">
                <a16:creationId xmlns:a16="http://schemas.microsoft.com/office/drawing/2014/main" id="{A86EBC0B-E3A4-4C23-8F23-EC77F1FBB292}"/>
              </a:ext>
            </a:extLst>
          </p:cNvPr>
          <p:cNvSpPr>
            <a:spLocks noGrp="1"/>
          </p:cNvSpPr>
          <p:nvPr>
            <p:ph type="body" sz="quarter" idx="14"/>
          </p:nvPr>
        </p:nvSpPr>
        <p:spPr>
          <a:xfrm>
            <a:off x="1592191" y="2899269"/>
            <a:ext cx="4360862" cy="3215781"/>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3" name="Text Placeholder 12">
            <a:extLst>
              <a:ext uri="{FF2B5EF4-FFF2-40B4-BE49-F238E27FC236}">
                <a16:creationId xmlns:a16="http://schemas.microsoft.com/office/drawing/2014/main" id="{8FF46D11-6D30-4074-B656-305E47A3FFD8}"/>
              </a:ext>
            </a:extLst>
          </p:cNvPr>
          <p:cNvSpPr>
            <a:spLocks noGrp="1"/>
          </p:cNvSpPr>
          <p:nvPr>
            <p:ph type="body" sz="quarter" idx="15"/>
          </p:nvPr>
        </p:nvSpPr>
        <p:spPr>
          <a:xfrm>
            <a:off x="6287397" y="2346854"/>
            <a:ext cx="4360512" cy="552450"/>
          </a:xfrm>
        </p:spPr>
        <p:txBody>
          <a:bodyPr/>
          <a:lstStyle/>
          <a:p>
            <a:r>
              <a:rPr lang="en-US" dirty="0"/>
              <a:t>Subtitle</a:t>
            </a:r>
          </a:p>
        </p:txBody>
      </p:sp>
      <p:sp>
        <p:nvSpPr>
          <p:cNvPr id="14" name="Text Placeholder 13">
            <a:extLst>
              <a:ext uri="{FF2B5EF4-FFF2-40B4-BE49-F238E27FC236}">
                <a16:creationId xmlns:a16="http://schemas.microsoft.com/office/drawing/2014/main" id="{B742C01D-8878-4839-B90D-748942EB83F5}"/>
              </a:ext>
            </a:extLst>
          </p:cNvPr>
          <p:cNvSpPr>
            <a:spLocks noGrp="1"/>
          </p:cNvSpPr>
          <p:nvPr>
            <p:ph type="body" sz="quarter" idx="16"/>
          </p:nvPr>
        </p:nvSpPr>
        <p:spPr>
          <a:xfrm>
            <a:off x="6287047" y="2899269"/>
            <a:ext cx="4360862" cy="3215781"/>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16" name="Date Placeholder 15">
            <a:extLst>
              <a:ext uri="{FF2B5EF4-FFF2-40B4-BE49-F238E27FC236}">
                <a16:creationId xmlns:a16="http://schemas.microsoft.com/office/drawing/2014/main" id="{B313B735-5285-4D8F-ADA8-AA60AB79E819}"/>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7" name="Footer Placeholder 16">
            <a:extLst>
              <a:ext uri="{FF2B5EF4-FFF2-40B4-BE49-F238E27FC236}">
                <a16:creationId xmlns:a16="http://schemas.microsoft.com/office/drawing/2014/main" id="{CD8371E6-27A7-4552-A12E-E6C7BCBE2592}"/>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2F84DF51-E126-438D-9C58-79AF9BF6305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12</a:t>
            </a:fld>
            <a:endParaRPr lang="en-US" dirty="0"/>
          </a:p>
        </p:txBody>
      </p:sp>
    </p:spTree>
    <p:extLst>
      <p:ext uri="{BB962C8B-B14F-4D97-AF65-F5344CB8AC3E}">
        <p14:creationId xmlns:p14="http://schemas.microsoft.com/office/powerpoint/2010/main" val="200055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31223B-F964-409B-BCFB-7D52E97E4054}"/>
              </a:ext>
            </a:extLst>
          </p:cNvPr>
          <p:cNvSpPr>
            <a:spLocks noGrp="1"/>
          </p:cNvSpPr>
          <p:nvPr>
            <p:ph type="title"/>
          </p:nvPr>
        </p:nvSpPr>
        <p:spPr>
          <a:xfrm>
            <a:off x="822352" y="566127"/>
            <a:ext cx="10531448" cy="1490825"/>
          </a:xfrm>
        </p:spPr>
        <p:txBody>
          <a:bodyPr/>
          <a:lstStyle/>
          <a:p>
            <a:r>
              <a:rPr lang="en-US" dirty="0"/>
              <a:t>Content three column</a:t>
            </a:r>
          </a:p>
        </p:txBody>
      </p:sp>
      <p:sp>
        <p:nvSpPr>
          <p:cNvPr id="8" name="Text Placeholder 7">
            <a:extLst>
              <a:ext uri="{FF2B5EF4-FFF2-40B4-BE49-F238E27FC236}">
                <a16:creationId xmlns:a16="http://schemas.microsoft.com/office/drawing/2014/main" id="{F693D8AC-FF5F-4308-BD5D-F3629C785A2F}"/>
              </a:ext>
            </a:extLst>
          </p:cNvPr>
          <p:cNvSpPr>
            <a:spLocks noGrp="1"/>
          </p:cNvSpPr>
          <p:nvPr>
            <p:ph type="body" sz="quarter" idx="13"/>
          </p:nvPr>
        </p:nvSpPr>
        <p:spPr>
          <a:xfrm>
            <a:off x="1001992" y="2346854"/>
            <a:ext cx="3303394" cy="552450"/>
          </a:xfrm>
        </p:spPr>
        <p:txBody>
          <a:bodyPr/>
          <a:lstStyle/>
          <a:p>
            <a:r>
              <a:rPr lang="en-US" dirty="0"/>
              <a:t>Subtitle</a:t>
            </a:r>
          </a:p>
        </p:txBody>
      </p:sp>
      <p:sp>
        <p:nvSpPr>
          <p:cNvPr id="9" name="Text Placeholder 8">
            <a:extLst>
              <a:ext uri="{FF2B5EF4-FFF2-40B4-BE49-F238E27FC236}">
                <a16:creationId xmlns:a16="http://schemas.microsoft.com/office/drawing/2014/main" id="{FCA99590-DAB9-4B30-8543-1BC95BF0E583}"/>
              </a:ext>
            </a:extLst>
          </p:cNvPr>
          <p:cNvSpPr>
            <a:spLocks noGrp="1"/>
          </p:cNvSpPr>
          <p:nvPr>
            <p:ph type="body" sz="quarter" idx="14"/>
          </p:nvPr>
        </p:nvSpPr>
        <p:spPr>
          <a:xfrm>
            <a:off x="1001641" y="2899269"/>
            <a:ext cx="3303659" cy="3215781"/>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0" name="Text Placeholder 9">
            <a:extLst>
              <a:ext uri="{FF2B5EF4-FFF2-40B4-BE49-F238E27FC236}">
                <a16:creationId xmlns:a16="http://schemas.microsoft.com/office/drawing/2014/main" id="{C39B7D33-F20A-4BEC-8297-45B83F439C9C}"/>
              </a:ext>
            </a:extLst>
          </p:cNvPr>
          <p:cNvSpPr>
            <a:spLocks noGrp="1"/>
          </p:cNvSpPr>
          <p:nvPr>
            <p:ph type="body" sz="quarter" idx="15"/>
          </p:nvPr>
        </p:nvSpPr>
        <p:spPr>
          <a:xfrm>
            <a:off x="4453829" y="2346854"/>
            <a:ext cx="3303394" cy="552450"/>
          </a:xfrm>
        </p:spPr>
        <p:txBody>
          <a:bodyPr/>
          <a:lstStyle/>
          <a:p>
            <a:r>
              <a:rPr lang="en-US" dirty="0"/>
              <a:t>Subtitle</a:t>
            </a:r>
          </a:p>
        </p:txBody>
      </p:sp>
      <p:sp>
        <p:nvSpPr>
          <p:cNvPr id="11" name="Text Placeholder 10">
            <a:extLst>
              <a:ext uri="{FF2B5EF4-FFF2-40B4-BE49-F238E27FC236}">
                <a16:creationId xmlns:a16="http://schemas.microsoft.com/office/drawing/2014/main" id="{FD94F5F1-88A3-4B13-8EBA-47DAB2DF00C9}"/>
              </a:ext>
            </a:extLst>
          </p:cNvPr>
          <p:cNvSpPr>
            <a:spLocks noGrp="1"/>
          </p:cNvSpPr>
          <p:nvPr>
            <p:ph type="body" sz="quarter" idx="16"/>
          </p:nvPr>
        </p:nvSpPr>
        <p:spPr>
          <a:xfrm>
            <a:off x="4453478" y="2899269"/>
            <a:ext cx="3303659" cy="3215781"/>
          </a:xfrm>
        </p:spPr>
        <p:txBody>
          <a:bodyPr/>
          <a:lstStyle/>
          <a:p>
            <a:r>
              <a:rPr lang="en-US" dirty="0"/>
              <a:t>Open the Design Ideas pane for instant slide makeovers. </a:t>
            </a:r>
          </a:p>
          <a:p>
            <a:r>
              <a:rPr lang="en-US" dirty="0"/>
              <a:t>When we have design ideas, we’ll show them to you right there. </a:t>
            </a:r>
          </a:p>
        </p:txBody>
      </p:sp>
      <p:sp>
        <p:nvSpPr>
          <p:cNvPr id="12" name="Text Placeholder 11">
            <a:extLst>
              <a:ext uri="{FF2B5EF4-FFF2-40B4-BE49-F238E27FC236}">
                <a16:creationId xmlns:a16="http://schemas.microsoft.com/office/drawing/2014/main" id="{A1A115CA-6CAF-4A96-ADFB-04588C1A796E}"/>
              </a:ext>
            </a:extLst>
          </p:cNvPr>
          <p:cNvSpPr>
            <a:spLocks noGrp="1"/>
          </p:cNvSpPr>
          <p:nvPr>
            <p:ph type="body" sz="quarter" idx="17"/>
          </p:nvPr>
        </p:nvSpPr>
        <p:spPr>
          <a:xfrm>
            <a:off x="7906017" y="2333139"/>
            <a:ext cx="3303394" cy="552450"/>
          </a:xfrm>
        </p:spPr>
        <p:txBody>
          <a:bodyPr/>
          <a:lstStyle/>
          <a:p>
            <a:r>
              <a:rPr lang="en-US" dirty="0"/>
              <a:t>Subtitle</a:t>
            </a:r>
          </a:p>
        </p:txBody>
      </p:sp>
      <p:sp>
        <p:nvSpPr>
          <p:cNvPr id="13" name="Text Placeholder 12">
            <a:extLst>
              <a:ext uri="{FF2B5EF4-FFF2-40B4-BE49-F238E27FC236}">
                <a16:creationId xmlns:a16="http://schemas.microsoft.com/office/drawing/2014/main" id="{47E9186B-E5E8-41FD-BFEE-0E574ABA486A}"/>
              </a:ext>
            </a:extLst>
          </p:cNvPr>
          <p:cNvSpPr>
            <a:spLocks noGrp="1"/>
          </p:cNvSpPr>
          <p:nvPr>
            <p:ph type="body" sz="quarter" idx="18"/>
          </p:nvPr>
        </p:nvSpPr>
        <p:spPr>
          <a:xfrm>
            <a:off x="7905666" y="2885554"/>
            <a:ext cx="3303659" cy="3215781"/>
          </a:xfrm>
        </p:spPr>
        <p:txBody>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Date Placeholder 13">
            <a:extLst>
              <a:ext uri="{FF2B5EF4-FFF2-40B4-BE49-F238E27FC236}">
                <a16:creationId xmlns:a16="http://schemas.microsoft.com/office/drawing/2014/main" id="{D858F0E8-5723-4917-B2F4-1959CDA5735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14">
            <a:extLst>
              <a:ext uri="{FF2B5EF4-FFF2-40B4-BE49-F238E27FC236}">
                <a16:creationId xmlns:a16="http://schemas.microsoft.com/office/drawing/2014/main" id="{89CE2F29-4F13-4337-8A82-25313F29D150}"/>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B2486DC8-B909-491B-95D1-B14F3DEC88E3}"/>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13</a:t>
            </a:fld>
            <a:endParaRPr lang="en-US" dirty="0"/>
          </a:p>
        </p:txBody>
      </p:sp>
    </p:spTree>
    <p:extLst>
      <p:ext uri="{BB962C8B-B14F-4D97-AF65-F5344CB8AC3E}">
        <p14:creationId xmlns:p14="http://schemas.microsoft.com/office/powerpoint/2010/main" val="406200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DFFF8FE-0B1F-4A34-8AE0-3608529C4AF5}"/>
              </a:ext>
            </a:extLst>
          </p:cNvPr>
          <p:cNvSpPr>
            <a:spLocks noGrp="1"/>
          </p:cNvSpPr>
          <p:nvPr>
            <p:ph type="title"/>
          </p:nvPr>
        </p:nvSpPr>
        <p:spPr>
          <a:xfrm>
            <a:off x="580403" y="4038599"/>
            <a:ext cx="4715498" cy="2235494"/>
          </a:xfrm>
        </p:spPr>
        <p:txBody>
          <a:bodyPr/>
          <a:lstStyle/>
          <a:p>
            <a:r>
              <a:rPr lang="en-US" dirty="0"/>
              <a:t>Summary</a:t>
            </a:r>
          </a:p>
        </p:txBody>
      </p:sp>
      <p:pic>
        <p:nvPicPr>
          <p:cNvPr id="17" name="Picture Placeholder 16" descr="Close Up of a chess board">
            <a:extLst>
              <a:ext uri="{FF2B5EF4-FFF2-40B4-BE49-F238E27FC236}">
                <a16:creationId xmlns:a16="http://schemas.microsoft.com/office/drawing/2014/main" id="{ECCAD670-7062-4CD7-93ED-6AA7C8BBFF4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581025" y="533400"/>
            <a:ext cx="3628551" cy="3297238"/>
          </a:xfrm>
        </p:spPr>
      </p:pic>
      <p:pic>
        <p:nvPicPr>
          <p:cNvPr id="21" name="Picture Placeholder 20" descr="Close up of a chess board">
            <a:extLst>
              <a:ext uri="{FF2B5EF4-FFF2-40B4-BE49-F238E27FC236}">
                <a16:creationId xmlns:a16="http://schemas.microsoft.com/office/drawing/2014/main" id="{2591A087-C8F7-43B5-8D57-C7D61C00B2E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4291941" y="533400"/>
            <a:ext cx="3663496" cy="3297238"/>
          </a:xfrm>
        </p:spPr>
      </p:pic>
      <p:pic>
        <p:nvPicPr>
          <p:cNvPr id="26" name="Picture Placeholder 25" descr="A person showing drawings on pieces of paper with a pen">
            <a:extLst>
              <a:ext uri="{FF2B5EF4-FFF2-40B4-BE49-F238E27FC236}">
                <a16:creationId xmlns:a16="http://schemas.microsoft.com/office/drawing/2014/main" id="{099D8543-3EEB-4227-9701-35025090F534}"/>
              </a:ext>
            </a:extLst>
          </p:cNvPr>
          <p:cNvPicPr>
            <a:picLocks noGrp="1" noChangeAspect="1"/>
          </p:cNvPicPr>
          <p:nvPr>
            <p:ph type="pic" sz="quarter" idx="16"/>
          </p:nvPr>
        </p:nvPicPr>
        <p:blipFill rotWithShape="1">
          <a:blip r:embed="rId5"/>
          <a:srcRect l="13072" r="13072"/>
          <a:stretch/>
        </p:blipFill>
        <p:spPr>
          <a:xfrm>
            <a:off x="8032564" y="533400"/>
            <a:ext cx="3653023" cy="3297238"/>
          </a:xfrm>
        </p:spPr>
      </p:pic>
      <p:sp>
        <p:nvSpPr>
          <p:cNvPr id="16" name="Text Placeholder 15">
            <a:extLst>
              <a:ext uri="{FF2B5EF4-FFF2-40B4-BE49-F238E27FC236}">
                <a16:creationId xmlns:a16="http://schemas.microsoft.com/office/drawing/2014/main" id="{79D3D0B4-CC43-4279-8230-0E15CA6CC587}"/>
              </a:ext>
            </a:extLst>
          </p:cNvPr>
          <p:cNvSpPr>
            <a:spLocks noGrp="1"/>
          </p:cNvSpPr>
          <p:nvPr>
            <p:ph type="body" sz="quarter" idx="13"/>
          </p:nvPr>
        </p:nvSpPr>
        <p:spPr>
          <a:xfrm>
            <a:off x="5486400" y="4038600"/>
            <a:ext cx="6199189" cy="2235200"/>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22" name="Date Placeholder 21">
            <a:extLst>
              <a:ext uri="{FF2B5EF4-FFF2-40B4-BE49-F238E27FC236}">
                <a16:creationId xmlns:a16="http://schemas.microsoft.com/office/drawing/2014/main" id="{24499858-7E09-42AB-A3F0-2C1068A4836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3" name="Footer Placeholder 22">
            <a:extLst>
              <a:ext uri="{FF2B5EF4-FFF2-40B4-BE49-F238E27FC236}">
                <a16:creationId xmlns:a16="http://schemas.microsoft.com/office/drawing/2014/main" id="{B3628A90-EE87-4FE9-AA39-875917A80C76}"/>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9481EC64-D6E1-4753-A68E-7C62AA16D21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14</a:t>
            </a:fld>
            <a:endParaRPr lang="en-US" dirty="0"/>
          </a:p>
        </p:txBody>
      </p:sp>
      <p:sp>
        <p:nvSpPr>
          <p:cNvPr id="68" name="Text Placeholder 67">
            <a:extLst>
              <a:ext uri="{FF2B5EF4-FFF2-40B4-BE49-F238E27FC236}">
                <a16:creationId xmlns:a16="http://schemas.microsoft.com/office/drawing/2014/main" id="{A19C76D3-8EEC-4408-AEBF-59B910FB5DD9}"/>
              </a:ext>
              <a:ext uri="{C183D7F6-B498-43B3-948B-1728B52AA6E4}">
                <adec:decorative xmlns:adec="http://schemas.microsoft.com/office/drawing/2017/decorative" val="1"/>
              </a:ext>
            </a:extLst>
          </p:cNvPr>
          <p:cNvSpPr>
            <a:spLocks noGrp="1"/>
          </p:cNvSpPr>
          <p:nvPr>
            <p:ph type="body" sz="quarter" idx="17"/>
          </p:nvPr>
        </p:nvSpPr>
        <p:spPr/>
        <p:txBody>
          <a:bodyPr/>
          <a:lstStyle/>
          <a:p>
            <a:endParaRPr lang="en-US" dirty="0"/>
          </a:p>
        </p:txBody>
      </p:sp>
      <p:sp>
        <p:nvSpPr>
          <p:cNvPr id="69" name="Text Placeholder 68">
            <a:extLst>
              <a:ext uri="{FF2B5EF4-FFF2-40B4-BE49-F238E27FC236}">
                <a16:creationId xmlns:a16="http://schemas.microsoft.com/office/drawing/2014/main" id="{BB711A32-EC33-40B5-9C82-5E6C1223DCD2}"/>
              </a:ext>
              <a:ext uri="{C183D7F6-B498-43B3-948B-1728B52AA6E4}">
                <adec:decorative xmlns:adec="http://schemas.microsoft.com/office/drawing/2017/decorative" val="1"/>
              </a:ext>
            </a:extLst>
          </p:cNvPr>
          <p:cNvSpPr>
            <a:spLocks noGrp="1"/>
          </p:cNvSpPr>
          <p:nvPr>
            <p:ph type="body" sz="quarter" idx="19"/>
          </p:nvPr>
        </p:nvSpPr>
        <p:spPr/>
        <p:txBody>
          <a:bodyPr/>
          <a:lstStyle/>
          <a:p>
            <a:endParaRPr lang="en-US" dirty="0"/>
          </a:p>
        </p:txBody>
      </p:sp>
    </p:spTree>
    <p:extLst>
      <p:ext uri="{BB962C8B-B14F-4D97-AF65-F5344CB8AC3E}">
        <p14:creationId xmlns:p14="http://schemas.microsoft.com/office/powerpoint/2010/main" val="63686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4" y="728905"/>
            <a:ext cx="5893683" cy="3184274"/>
          </a:xfrm>
        </p:spPr>
        <p:txBody>
          <a:bodyPr/>
          <a:lstStyle/>
          <a:p>
            <a:pPr algn="ctr"/>
            <a:r>
              <a:rPr lang="en-US" dirty="0"/>
              <a:t>Questions?</a:t>
            </a: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15</a:t>
            </a:fld>
            <a:endParaRPr lang="en-US" dirty="0"/>
          </a:p>
        </p:txBody>
      </p:sp>
    </p:spTree>
    <p:extLst>
      <p:ext uri="{BB962C8B-B14F-4D97-AF65-F5344CB8AC3E}">
        <p14:creationId xmlns:p14="http://schemas.microsoft.com/office/powerpoint/2010/main" val="27975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208067" y="566490"/>
            <a:ext cx="11691690" cy="1502704"/>
          </a:xfrm>
        </p:spPr>
        <p:txBody>
          <a:bodyPr>
            <a:normAutofit/>
          </a:bodyPr>
          <a:lstStyle/>
          <a:p>
            <a:r>
              <a:rPr lang="en-US" sz="4000" dirty="0"/>
              <a:t>L.L.A.M.A (Libraries, Life, and Medical Assistance)</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short company intro</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2</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2" name="Picture Placeholder 18">
            <a:extLst>
              <a:ext uri="{FF2B5EF4-FFF2-40B4-BE49-F238E27FC236}">
                <a16:creationId xmlns:a16="http://schemas.microsoft.com/office/drawing/2014/main" id="{8BE2DD55-E9F9-A7C9-0E13-38F460BA7B8D}"/>
              </a:ext>
            </a:extLst>
          </p:cNvPr>
          <p:cNvPicPr preferRelativeResize="0">
            <a:picLocks/>
          </p:cNvPicPr>
          <p:nvPr/>
        </p:nvPicPr>
        <p:blipFill>
          <a:blip r:embed="rId3"/>
          <a:srcRect t="182" b="182"/>
          <a:stretch/>
        </p:blipFill>
        <p:spPr>
          <a:xfrm>
            <a:off x="6931919" y="2007858"/>
            <a:ext cx="4603616" cy="4454278"/>
          </a:xfrm>
          <a:prstGeom prst="rect">
            <a:avLst/>
          </a:prstGeom>
        </p:spPr>
      </p:pic>
    </p:spTree>
    <p:extLst>
      <p:ext uri="{BB962C8B-B14F-4D97-AF65-F5344CB8AC3E}">
        <p14:creationId xmlns:p14="http://schemas.microsoft.com/office/powerpoint/2010/main" val="270470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B3E83B9-222A-4520-83DF-65CC433DACF1}"/>
              </a:ext>
            </a:extLst>
          </p:cNvPr>
          <p:cNvSpPr>
            <a:spLocks noGrp="1"/>
          </p:cNvSpPr>
          <p:nvPr>
            <p:ph type="title"/>
          </p:nvPr>
        </p:nvSpPr>
        <p:spPr>
          <a:xfrm>
            <a:off x="5178252" y="544787"/>
            <a:ext cx="6754668" cy="1009694"/>
          </a:xfrm>
        </p:spPr>
        <p:txBody>
          <a:bodyPr>
            <a:normAutofit/>
          </a:bodyPr>
          <a:lstStyle/>
          <a:p>
            <a:r>
              <a:rPr lang="en-US" sz="4000" dirty="0"/>
              <a:t>Video Game Library &amp; Sales</a:t>
            </a:r>
          </a:p>
        </p:txBody>
      </p:sp>
      <p:pic>
        <p:nvPicPr>
          <p:cNvPr id="28" name="Picture Placeholder 27">
            <a:extLst>
              <a:ext uri="{FF2B5EF4-FFF2-40B4-BE49-F238E27FC236}">
                <a16:creationId xmlns:a16="http://schemas.microsoft.com/office/drawing/2014/main" id="{418F3B9B-6683-4DCF-8F6A-173C94E52CEC}"/>
              </a:ext>
            </a:extLst>
          </p:cNvPr>
          <p:cNvPicPr>
            <a:picLocks noGrp="1" noChangeAspect="1"/>
          </p:cNvPicPr>
          <p:nvPr>
            <p:ph type="pic" sz="quarter" idx="13"/>
          </p:nvPr>
        </p:nvPicPr>
        <p:blipFill>
          <a:blip r:embed="rId3"/>
          <a:srcRect t="3018" b="3018"/>
          <a:stretch/>
        </p:blipFill>
        <p:spPr>
          <a:xfrm>
            <a:off x="542925" y="574674"/>
            <a:ext cx="4022725" cy="2854325"/>
          </a:xfrm>
        </p:spPr>
      </p:pic>
      <p:pic>
        <p:nvPicPr>
          <p:cNvPr id="19" name="Picture Placeholder 18">
            <a:extLst>
              <a:ext uri="{FF2B5EF4-FFF2-40B4-BE49-F238E27FC236}">
                <a16:creationId xmlns:a16="http://schemas.microsoft.com/office/drawing/2014/main" id="{4DDD4EE5-D9CF-4433-8027-E8390EC16D11}"/>
              </a:ext>
            </a:extLst>
          </p:cNvPr>
          <p:cNvPicPr>
            <a:picLocks noGrp="1" noChangeAspect="1"/>
          </p:cNvPicPr>
          <p:nvPr>
            <p:ph type="pic" sz="quarter" idx="15"/>
          </p:nvPr>
        </p:nvPicPr>
        <p:blipFill>
          <a:blip r:embed="rId4"/>
          <a:srcRect/>
          <a:stretch/>
        </p:blipFill>
        <p:spPr>
          <a:xfrm>
            <a:off x="542925" y="3464339"/>
            <a:ext cx="4022725" cy="2854325"/>
          </a:xfrm>
        </p:spPr>
      </p:pic>
      <p:sp>
        <p:nvSpPr>
          <p:cNvPr id="17" name="Content Placeholder 16">
            <a:extLst>
              <a:ext uri="{FF2B5EF4-FFF2-40B4-BE49-F238E27FC236}">
                <a16:creationId xmlns:a16="http://schemas.microsoft.com/office/drawing/2014/main" id="{E17FA55F-C7EA-4BF4-8024-B7D78BD78899}"/>
              </a:ext>
            </a:extLst>
          </p:cNvPr>
          <p:cNvSpPr>
            <a:spLocks noGrp="1"/>
          </p:cNvSpPr>
          <p:nvPr>
            <p:ph idx="1"/>
          </p:nvPr>
        </p:nvSpPr>
        <p:spPr>
          <a:xfrm>
            <a:off x="5178252" y="1923889"/>
            <a:ext cx="6400800" cy="1669190"/>
          </a:xfrm>
        </p:spPr>
        <p:txBody>
          <a:bodyPr>
            <a:normAutofit/>
          </a:bodyPr>
          <a:lstStyle/>
          <a:p>
            <a:pPr marL="0" indent="0">
              <a:buNone/>
            </a:pPr>
            <a:r>
              <a:rPr lang="en-US" dirty="0"/>
              <a:t>Jonathan Hardwick</a:t>
            </a:r>
          </a:p>
          <a:p>
            <a:pPr marL="0" indent="0">
              <a:buNone/>
            </a:pPr>
            <a:r>
              <a:rPr lang="en-US" dirty="0"/>
              <a:t>Brenda Beach</a:t>
            </a:r>
          </a:p>
        </p:txBody>
      </p:sp>
      <p:sp>
        <p:nvSpPr>
          <p:cNvPr id="23" name="Slide Number Placeholder 22">
            <a:extLst>
              <a:ext uri="{FF2B5EF4-FFF2-40B4-BE49-F238E27FC236}">
                <a16:creationId xmlns:a16="http://schemas.microsoft.com/office/drawing/2014/main" id="{E8C61C62-3469-4549-83A6-FB9E93FFF7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3</a:t>
            </a:fld>
            <a:endParaRPr lang="en-US" dirty="0"/>
          </a:p>
        </p:txBody>
      </p:sp>
      <p:sp>
        <p:nvSpPr>
          <p:cNvPr id="2" name="Title 14">
            <a:extLst>
              <a:ext uri="{FF2B5EF4-FFF2-40B4-BE49-F238E27FC236}">
                <a16:creationId xmlns:a16="http://schemas.microsoft.com/office/drawing/2014/main" id="{F5AFF4B3-B65B-D821-1F9B-1044C8A2361E}"/>
              </a:ext>
            </a:extLst>
          </p:cNvPr>
          <p:cNvSpPr txBox="1">
            <a:spLocks/>
          </p:cNvSpPr>
          <p:nvPr/>
        </p:nvSpPr>
        <p:spPr>
          <a:xfrm>
            <a:off x="5001318" y="3344888"/>
            <a:ext cx="6754668" cy="10096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Support Spot</a:t>
            </a:r>
          </a:p>
        </p:txBody>
      </p:sp>
      <p:sp>
        <p:nvSpPr>
          <p:cNvPr id="4" name="Content Placeholder 16">
            <a:extLst>
              <a:ext uri="{FF2B5EF4-FFF2-40B4-BE49-F238E27FC236}">
                <a16:creationId xmlns:a16="http://schemas.microsoft.com/office/drawing/2014/main" id="{50C48103-B93C-0104-F0A8-0091B3A7227B}"/>
              </a:ext>
            </a:extLst>
          </p:cNvPr>
          <p:cNvSpPr txBox="1">
            <a:spLocks/>
          </p:cNvSpPr>
          <p:nvPr/>
        </p:nvSpPr>
        <p:spPr>
          <a:xfrm>
            <a:off x="4993698" y="4544402"/>
            <a:ext cx="6400800" cy="1669190"/>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6"/>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egoe UI" panose="020B0502040204020203" pitchFamily="34" charset="0"/>
              <a:buNone/>
            </a:pPr>
            <a:r>
              <a:rPr lang="en-US" dirty="0"/>
              <a:t>Brittany Smith</a:t>
            </a:r>
          </a:p>
          <a:p>
            <a:pPr marL="0" indent="0">
              <a:buFont typeface="Segoe UI" panose="020B0502040204020203" pitchFamily="34" charset="0"/>
              <a:buNone/>
            </a:pPr>
            <a:r>
              <a:rPr lang="en-US" dirty="0"/>
              <a:t>Justin Graves</a:t>
            </a:r>
          </a:p>
        </p:txBody>
      </p:sp>
    </p:spTree>
    <p:extLst>
      <p:ext uri="{BB962C8B-B14F-4D97-AF65-F5344CB8AC3E}">
        <p14:creationId xmlns:p14="http://schemas.microsoft.com/office/powerpoint/2010/main" val="23303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dirty="0"/>
              <a:t>Video Game Library &amp; Sales</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problem we will solve as well as personas </a:t>
            </a:r>
          </a:p>
        </p:txBody>
      </p:sp>
      <p:pic>
        <p:nvPicPr>
          <p:cNvPr id="20" name="Picture Placeholder 19">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a:blip r:embed="rId3"/>
          <a:srcRect t="3234" b="3234"/>
          <a:stretch/>
        </p:blipFill>
        <p:spPr>
          <a:xfrm>
            <a:off x="7189470" y="2159398"/>
            <a:ext cx="4453255" cy="4165201"/>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4</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3786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dirty="0"/>
              <a:t>Support Spot</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problem we will solve along with personas</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5</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2" name="Picture Placeholder 18">
            <a:extLst>
              <a:ext uri="{FF2B5EF4-FFF2-40B4-BE49-F238E27FC236}">
                <a16:creationId xmlns:a16="http://schemas.microsoft.com/office/drawing/2014/main" id="{FEEE3D24-3C36-4556-C14F-6B6BF5004BED}"/>
              </a:ext>
            </a:extLst>
          </p:cNvPr>
          <p:cNvPicPr>
            <a:picLocks noChangeAspect="1"/>
          </p:cNvPicPr>
          <p:nvPr/>
        </p:nvPicPr>
        <p:blipFill>
          <a:blip r:embed="rId3"/>
          <a:srcRect/>
          <a:stretch/>
        </p:blipFill>
        <p:spPr>
          <a:xfrm>
            <a:off x="5899994" y="2069194"/>
            <a:ext cx="5908715" cy="4192529"/>
          </a:xfrm>
          <a:prstGeom prst="rect">
            <a:avLst/>
          </a:prstGeom>
        </p:spPr>
      </p:pic>
    </p:spTree>
    <p:extLst>
      <p:ext uri="{BB962C8B-B14F-4D97-AF65-F5344CB8AC3E}">
        <p14:creationId xmlns:p14="http://schemas.microsoft.com/office/powerpoint/2010/main" val="29673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5430848" y="728905"/>
            <a:ext cx="5922952" cy="3184274"/>
          </a:xfrm>
        </p:spPr>
        <p:txBody>
          <a:bodyPr/>
          <a:lstStyle/>
          <a:p>
            <a:r>
              <a:rPr lang="en-US" dirty="0"/>
              <a:t>Topic One</a:t>
            </a:r>
          </a:p>
        </p:txBody>
      </p:sp>
      <p:sp>
        <p:nvSpPr>
          <p:cNvPr id="14" name="Subtitle 13">
            <a:extLst>
              <a:ext uri="{FF2B5EF4-FFF2-40B4-BE49-F238E27FC236}">
                <a16:creationId xmlns:a16="http://schemas.microsoft.com/office/drawing/2014/main" id="{6F5360D4-1E3B-45FC-B68E-C78D7F3797E1}"/>
              </a:ext>
            </a:extLst>
          </p:cNvPr>
          <p:cNvSpPr>
            <a:spLocks noGrp="1"/>
          </p:cNvSpPr>
          <p:nvPr>
            <p:ph type="subTitle" idx="1"/>
          </p:nvPr>
        </p:nvSpPr>
        <p:spPr>
          <a:xfrm>
            <a:off x="5397967" y="4072044"/>
            <a:ext cx="5942079" cy="1495379"/>
          </a:xfrm>
        </p:spPr>
        <p:txBody>
          <a:bodyPr/>
          <a:lstStyle/>
          <a:p>
            <a:r>
              <a:rPr lang="en-US" dirty="0"/>
              <a:t>From this slide down are to possibly use if needed.</a:t>
            </a:r>
          </a:p>
        </p:txBody>
      </p:sp>
      <p:pic>
        <p:nvPicPr>
          <p:cNvPr id="24" name="Picture Placeholder 23" descr="x and o game">
            <a:extLst>
              <a:ext uri="{FF2B5EF4-FFF2-40B4-BE49-F238E27FC236}">
                <a16:creationId xmlns:a16="http://schemas.microsoft.com/office/drawing/2014/main" id="{AE28B949-DD41-4FAB-9BFD-9B1865AB8C09}"/>
              </a:ext>
            </a:extLst>
          </p:cNvPr>
          <p:cNvPicPr>
            <a:picLocks noGrp="1" noChangeAspect="1"/>
          </p:cNvPicPr>
          <p:nvPr>
            <p:ph type="pic" sz="quarter" idx="13"/>
          </p:nvPr>
        </p:nvPicPr>
        <p:blipFill rotWithShape="1">
          <a:blip r:embed="rId3"/>
          <a:srcRect t="6382" b="6382"/>
          <a:stretch/>
        </p:blipFill>
        <p:spPr>
          <a:xfrm>
            <a:off x="679450" y="574675"/>
            <a:ext cx="4311650" cy="2820988"/>
          </a:xfrm>
        </p:spPr>
      </p:pic>
      <p:pic>
        <p:nvPicPr>
          <p:cNvPr id="25" name="Picture Placeholder 24" descr="Two people talking at a notice board">
            <a:extLst>
              <a:ext uri="{FF2B5EF4-FFF2-40B4-BE49-F238E27FC236}">
                <a16:creationId xmlns:a16="http://schemas.microsoft.com/office/drawing/2014/main" id="{D9EE4828-B1AC-4232-BEC3-CBCA0DD3D25B}"/>
              </a:ext>
            </a:extLst>
          </p:cNvPr>
          <p:cNvPicPr>
            <a:picLocks noGrp="1" noChangeAspect="1"/>
          </p:cNvPicPr>
          <p:nvPr>
            <p:ph type="pic" sz="quarter" idx="14"/>
          </p:nvPr>
        </p:nvPicPr>
        <p:blipFill rotWithShape="1">
          <a:blip r:embed="rId4"/>
          <a:srcRect t="709" b="709"/>
          <a:stretch/>
        </p:blipFill>
        <p:spPr>
          <a:xfrm>
            <a:off x="679450" y="3487738"/>
            <a:ext cx="4311650" cy="2833687"/>
          </a:xfrm>
        </p:spPr>
      </p:pic>
      <p:sp>
        <p:nvSpPr>
          <p:cNvPr id="11" name="Date Placeholder 10">
            <a:extLst>
              <a:ext uri="{FF2B5EF4-FFF2-40B4-BE49-F238E27FC236}">
                <a16:creationId xmlns:a16="http://schemas.microsoft.com/office/drawing/2014/main" id="{078A1077-0C8F-4D90-8616-EE28EC3EF632}"/>
              </a:ext>
            </a:extLst>
          </p:cNvPr>
          <p:cNvSpPr>
            <a:spLocks noGrp="1"/>
          </p:cNvSpPr>
          <p:nvPr>
            <p:ph type="dt" sz="half" idx="10"/>
          </p:nvPr>
        </p:nvSpPr>
        <p:spPr/>
        <p:txBody>
          <a:bodyPr/>
          <a:lstStyle/>
          <a:p>
            <a:r>
              <a:rPr lang="en-US"/>
              <a:t>2/2/20XX</a:t>
            </a:r>
            <a:endParaRPr lang="en-US" dirty="0"/>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a:t>PRESENTATION TITLE</a:t>
            </a:r>
            <a:endParaRPr lang="en-US" dirty="0"/>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6</a:t>
            </a:fld>
            <a:endParaRPr lang="en-US" dirty="0"/>
          </a:p>
        </p:txBody>
      </p:sp>
    </p:spTree>
    <p:extLst>
      <p:ext uri="{BB962C8B-B14F-4D97-AF65-F5344CB8AC3E}">
        <p14:creationId xmlns:p14="http://schemas.microsoft.com/office/powerpoint/2010/main" val="167064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6B9C631-3446-4121-A589-4979BD628EB1}"/>
              </a:ext>
            </a:extLst>
          </p:cNvPr>
          <p:cNvSpPr>
            <a:spLocks noGrp="1"/>
          </p:cNvSpPr>
          <p:nvPr>
            <p:ph type="title"/>
          </p:nvPr>
        </p:nvSpPr>
        <p:spPr>
          <a:xfrm>
            <a:off x="822352" y="566127"/>
            <a:ext cx="10531448" cy="1386498"/>
          </a:xfrm>
        </p:spPr>
        <p:txBody>
          <a:bodyPr/>
          <a:lstStyle/>
          <a:p>
            <a:r>
              <a:rPr lang="en-US" dirty="0"/>
              <a:t>Chart</a:t>
            </a:r>
          </a:p>
        </p:txBody>
      </p:sp>
      <p:sp>
        <p:nvSpPr>
          <p:cNvPr id="15" name="Date Placeholder 14">
            <a:extLst>
              <a:ext uri="{FF2B5EF4-FFF2-40B4-BE49-F238E27FC236}">
                <a16:creationId xmlns:a16="http://schemas.microsoft.com/office/drawing/2014/main" id="{FD0F1781-5CFF-41D4-BAB4-468FA6D54BE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5">
            <a:extLst>
              <a:ext uri="{FF2B5EF4-FFF2-40B4-BE49-F238E27FC236}">
                <a16:creationId xmlns:a16="http://schemas.microsoft.com/office/drawing/2014/main" id="{480BDDCC-5A34-4999-8890-6FEAB235F564}"/>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1A5D4766-5F0E-4571-A9A2-7170EEEE17A3}"/>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7</a:t>
            </a:fld>
            <a:endParaRPr lang="en-US" dirty="0"/>
          </a:p>
        </p:txBody>
      </p:sp>
      <p:graphicFrame>
        <p:nvGraphicFramePr>
          <p:cNvPr id="19" name="Content Placeholder 18" descr="Bar Chart Placeholder ">
            <a:extLst>
              <a:ext uri="{FF2B5EF4-FFF2-40B4-BE49-F238E27FC236}">
                <a16:creationId xmlns:a16="http://schemas.microsoft.com/office/drawing/2014/main" id="{DFA16334-7033-4BA3-9D13-E96DA2A323E7}"/>
              </a:ext>
            </a:extLst>
          </p:cNvPr>
          <p:cNvGraphicFramePr>
            <a:graphicFrameLocks noGrp="1"/>
          </p:cNvGraphicFramePr>
          <p:nvPr>
            <p:ph sz="quarter" idx="13"/>
            <p:extLst>
              <p:ext uri="{D42A27DB-BD31-4B8C-83A1-F6EECF244321}">
                <p14:modId xmlns:p14="http://schemas.microsoft.com/office/powerpoint/2010/main" val="2117068876"/>
              </p:ext>
            </p:extLst>
          </p:nvPr>
        </p:nvGraphicFramePr>
        <p:xfrm>
          <a:off x="1335088" y="1952625"/>
          <a:ext cx="9521825" cy="40497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701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9B8CA1-F36B-4A0B-9400-A61E616A782B}"/>
              </a:ext>
            </a:extLst>
          </p:cNvPr>
          <p:cNvSpPr>
            <a:spLocks noGrp="1"/>
          </p:cNvSpPr>
          <p:nvPr>
            <p:ph type="title"/>
          </p:nvPr>
        </p:nvSpPr>
        <p:spPr>
          <a:xfrm>
            <a:off x="822352" y="566127"/>
            <a:ext cx="10531448" cy="1386498"/>
          </a:xfrm>
        </p:spPr>
        <p:txBody>
          <a:bodyPr/>
          <a:lstStyle/>
          <a:p>
            <a:r>
              <a:rPr lang="en-US" dirty="0"/>
              <a:t>Table</a:t>
            </a:r>
          </a:p>
        </p:txBody>
      </p:sp>
      <p:sp>
        <p:nvSpPr>
          <p:cNvPr id="4" name="Date Placeholder 3">
            <a:extLst>
              <a:ext uri="{FF2B5EF4-FFF2-40B4-BE49-F238E27FC236}">
                <a16:creationId xmlns:a16="http://schemas.microsoft.com/office/drawing/2014/main" id="{57463614-5D58-4100-9703-F52E039DA9F5}"/>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5" name="Footer Placeholder 4">
            <a:extLst>
              <a:ext uri="{FF2B5EF4-FFF2-40B4-BE49-F238E27FC236}">
                <a16:creationId xmlns:a16="http://schemas.microsoft.com/office/drawing/2014/main" id="{64749910-03DE-467B-9053-38FCC9DD8E6A}"/>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FE5A579-8B26-495C-99C8-E8E46DD52E2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8</a:t>
            </a:fld>
            <a:endParaRPr lang="en-US" dirty="0"/>
          </a:p>
        </p:txBody>
      </p:sp>
      <p:graphicFrame>
        <p:nvGraphicFramePr>
          <p:cNvPr id="16" name="Content Placeholder 15">
            <a:extLst>
              <a:ext uri="{FF2B5EF4-FFF2-40B4-BE49-F238E27FC236}">
                <a16:creationId xmlns:a16="http://schemas.microsoft.com/office/drawing/2014/main" id="{B6579B38-AD36-4E5D-9F0D-CB6A396E1751}"/>
              </a:ext>
            </a:extLst>
          </p:cNvPr>
          <p:cNvGraphicFramePr>
            <a:graphicFrameLocks noGrp="1"/>
          </p:cNvGraphicFramePr>
          <p:nvPr>
            <p:ph sz="quarter" idx="13"/>
            <p:extLst>
              <p:ext uri="{D42A27DB-BD31-4B8C-83A1-F6EECF244321}">
                <p14:modId xmlns:p14="http://schemas.microsoft.com/office/powerpoint/2010/main" val="1964546000"/>
              </p:ext>
            </p:extLst>
          </p:nvPr>
        </p:nvGraphicFramePr>
        <p:xfrm>
          <a:off x="1762125" y="2362200"/>
          <a:ext cx="8663075" cy="3310890"/>
        </p:xfrm>
        <a:graphic>
          <a:graphicData uri="http://schemas.openxmlformats.org/drawingml/2006/table">
            <a:tbl>
              <a:tblPr firstRow="1" bandRow="1">
                <a:tableStyleId>{68D230F3-CF80-4859-8CE7-A43EE81993B5}</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sz="2000" dirty="0"/>
                    </a:p>
                  </a:txBody>
                  <a:tcPr anchor="ctr"/>
                </a:tc>
                <a:tc>
                  <a:txBody>
                    <a:bodyPr/>
                    <a:lstStyle/>
                    <a:p>
                      <a:pPr algn="l"/>
                      <a:r>
                        <a:rPr lang="en-US" sz="2000" b="0" dirty="0">
                          <a:solidFill>
                            <a:schemeClr val="accent2"/>
                          </a:solidFill>
                          <a:latin typeface="+mj-lt"/>
                        </a:rPr>
                        <a:t>Category 1</a:t>
                      </a:r>
                    </a:p>
                  </a:txBody>
                  <a:tcPr anchor="ctr"/>
                </a:tc>
                <a:tc>
                  <a:txBody>
                    <a:bodyPr/>
                    <a:lstStyle/>
                    <a:p>
                      <a:pPr algn="l"/>
                      <a:r>
                        <a:rPr lang="en-US" sz="2000" b="0" dirty="0">
                          <a:solidFill>
                            <a:schemeClr val="accent2"/>
                          </a:solidFill>
                          <a:latin typeface="+mj-lt"/>
                        </a:rPr>
                        <a:t>Category 2</a:t>
                      </a:r>
                    </a:p>
                  </a:txBody>
                  <a:tcPr anchor="ctr"/>
                </a:tc>
                <a:tc>
                  <a:txBody>
                    <a:bodyPr/>
                    <a:lstStyle/>
                    <a:p>
                      <a:pPr algn="l"/>
                      <a:r>
                        <a:rPr lang="en-US" sz="2000" b="0" dirty="0">
                          <a:solidFill>
                            <a:schemeClr val="accent2"/>
                          </a:solidFill>
                          <a:latin typeface="+mj-lt"/>
                        </a:rPr>
                        <a:t>Category 3</a:t>
                      </a:r>
                    </a:p>
                  </a:txBody>
                  <a:tcPr anchor="ctr"/>
                </a:tc>
                <a:tc>
                  <a:txBody>
                    <a:bodyPr/>
                    <a:lstStyle/>
                    <a:p>
                      <a:pPr algn="l"/>
                      <a:r>
                        <a:rPr lang="en-US" sz="2000" b="0" dirty="0">
                          <a:solidFill>
                            <a:schemeClr val="accent2"/>
                          </a:solidFill>
                          <a:latin typeface="+mj-lt"/>
                        </a:rPr>
                        <a:t>Category 4</a:t>
                      </a:r>
                    </a:p>
                  </a:txBody>
                  <a:tcPr anchor="ctr"/>
                </a:tc>
                <a:extLst>
                  <a:ext uri="{0D108BD9-81ED-4DB2-BD59-A6C34878D82A}">
                    <a16:rowId xmlns:a16="http://schemas.microsoft.com/office/drawing/2014/main" val="3100351803"/>
                  </a:ext>
                </a:extLst>
              </a:tr>
              <a:tr h="662178">
                <a:tc>
                  <a:txBody>
                    <a:bodyPr/>
                    <a:lstStyle/>
                    <a:p>
                      <a:r>
                        <a:rPr lang="en-US" sz="1800" dirty="0"/>
                        <a:t>Item 1</a:t>
                      </a:r>
                    </a:p>
                  </a:txBody>
                  <a:tcPr anchor="ctr"/>
                </a:tc>
                <a:tc>
                  <a:txBody>
                    <a:bodyPr/>
                    <a:lstStyle/>
                    <a:p>
                      <a:r>
                        <a:rPr lang="en-US" sz="1800" dirty="0"/>
                        <a:t>4.5</a:t>
                      </a:r>
                    </a:p>
                  </a:txBody>
                  <a:tcPr anchor="ctr"/>
                </a:tc>
                <a:tc>
                  <a:txBody>
                    <a:bodyPr/>
                    <a:lstStyle/>
                    <a:p>
                      <a:r>
                        <a:rPr lang="en-US" sz="1800" dirty="0"/>
                        <a:t>2.3</a:t>
                      </a:r>
                    </a:p>
                  </a:txBody>
                  <a:tcPr anchor="ctr"/>
                </a:tc>
                <a:tc>
                  <a:txBody>
                    <a:bodyPr/>
                    <a:lstStyle/>
                    <a:p>
                      <a:r>
                        <a:rPr lang="en-US" sz="1800" dirty="0"/>
                        <a:t>1.7</a:t>
                      </a:r>
                    </a:p>
                  </a:txBody>
                  <a:tcPr anchor="ctr"/>
                </a:tc>
                <a:tc>
                  <a:txBody>
                    <a:bodyPr/>
                    <a:lstStyle/>
                    <a:p>
                      <a:r>
                        <a:rPr lang="en-US" sz="1800" dirty="0"/>
                        <a:t>5</a:t>
                      </a:r>
                    </a:p>
                  </a:txBody>
                  <a:tcPr anchor="ctr"/>
                </a:tc>
                <a:extLst>
                  <a:ext uri="{0D108BD9-81ED-4DB2-BD59-A6C34878D82A}">
                    <a16:rowId xmlns:a16="http://schemas.microsoft.com/office/drawing/2014/main" val="2801628125"/>
                  </a:ext>
                </a:extLst>
              </a:tr>
              <a:tr h="662178">
                <a:tc>
                  <a:txBody>
                    <a:bodyPr/>
                    <a:lstStyle/>
                    <a:p>
                      <a:r>
                        <a:rPr lang="en-US" sz="1800" dirty="0"/>
                        <a:t>Item 2</a:t>
                      </a:r>
                    </a:p>
                  </a:txBody>
                  <a:tcPr anchor="ctr"/>
                </a:tc>
                <a:tc>
                  <a:txBody>
                    <a:bodyPr/>
                    <a:lstStyle/>
                    <a:p>
                      <a:r>
                        <a:rPr lang="en-US" sz="1800" dirty="0"/>
                        <a:t>3.2</a:t>
                      </a:r>
                    </a:p>
                  </a:txBody>
                  <a:tcPr anchor="ctr"/>
                </a:tc>
                <a:tc>
                  <a:txBody>
                    <a:bodyPr/>
                    <a:lstStyle/>
                    <a:p>
                      <a:r>
                        <a:rPr lang="en-US" sz="1800" dirty="0"/>
                        <a:t>5.1</a:t>
                      </a:r>
                    </a:p>
                  </a:txBody>
                  <a:tcPr anchor="ctr"/>
                </a:tc>
                <a:tc>
                  <a:txBody>
                    <a:bodyPr/>
                    <a:lstStyle/>
                    <a:p>
                      <a:r>
                        <a:rPr lang="en-US" sz="1800" dirty="0"/>
                        <a:t>4.4</a:t>
                      </a:r>
                    </a:p>
                  </a:txBody>
                  <a:tcPr anchor="ctr"/>
                </a:tc>
                <a:tc>
                  <a:txBody>
                    <a:bodyPr/>
                    <a:lstStyle/>
                    <a:p>
                      <a:r>
                        <a:rPr lang="en-US" sz="1800" dirty="0"/>
                        <a:t>3</a:t>
                      </a:r>
                    </a:p>
                  </a:txBody>
                  <a:tcPr anchor="ctr"/>
                </a:tc>
                <a:extLst>
                  <a:ext uri="{0D108BD9-81ED-4DB2-BD59-A6C34878D82A}">
                    <a16:rowId xmlns:a16="http://schemas.microsoft.com/office/drawing/2014/main" val="522315634"/>
                  </a:ext>
                </a:extLst>
              </a:tr>
              <a:tr h="662178">
                <a:tc>
                  <a:txBody>
                    <a:bodyPr/>
                    <a:lstStyle/>
                    <a:p>
                      <a:r>
                        <a:rPr lang="en-US" sz="1800" dirty="0"/>
                        <a:t>Item 3</a:t>
                      </a:r>
                    </a:p>
                  </a:txBody>
                  <a:tcPr anchor="ctr"/>
                </a:tc>
                <a:tc>
                  <a:txBody>
                    <a:bodyPr/>
                    <a:lstStyle/>
                    <a:p>
                      <a:r>
                        <a:rPr lang="en-US" sz="1800" dirty="0"/>
                        <a:t>2.1</a:t>
                      </a:r>
                    </a:p>
                  </a:txBody>
                  <a:tcPr anchor="ctr"/>
                </a:tc>
                <a:tc>
                  <a:txBody>
                    <a:bodyPr/>
                    <a:lstStyle/>
                    <a:p>
                      <a:r>
                        <a:rPr lang="en-US" sz="1800" dirty="0"/>
                        <a:t>1.7</a:t>
                      </a:r>
                    </a:p>
                  </a:txBody>
                  <a:tcPr anchor="ctr"/>
                </a:tc>
                <a:tc>
                  <a:txBody>
                    <a:bodyPr/>
                    <a:lstStyle/>
                    <a:p>
                      <a:r>
                        <a:rPr lang="en-US" sz="1800" dirty="0"/>
                        <a:t>2.5</a:t>
                      </a:r>
                    </a:p>
                  </a:txBody>
                  <a:tcPr anchor="ctr"/>
                </a:tc>
                <a:tc>
                  <a:txBody>
                    <a:bodyPr/>
                    <a:lstStyle/>
                    <a:p>
                      <a:r>
                        <a:rPr lang="en-US" sz="1800" dirty="0"/>
                        <a:t>2.8</a:t>
                      </a:r>
                    </a:p>
                  </a:txBody>
                  <a:tcPr anchor="ctr"/>
                </a:tc>
                <a:extLst>
                  <a:ext uri="{0D108BD9-81ED-4DB2-BD59-A6C34878D82A}">
                    <a16:rowId xmlns:a16="http://schemas.microsoft.com/office/drawing/2014/main" val="3923311043"/>
                  </a:ext>
                </a:extLst>
              </a:tr>
              <a:tr h="662178">
                <a:tc>
                  <a:txBody>
                    <a:bodyPr/>
                    <a:lstStyle/>
                    <a:p>
                      <a:r>
                        <a:rPr lang="en-US" sz="1800" dirty="0"/>
                        <a:t>Item 4</a:t>
                      </a:r>
                    </a:p>
                  </a:txBody>
                  <a:tcPr anchor="ctr"/>
                </a:tc>
                <a:tc>
                  <a:txBody>
                    <a:bodyPr/>
                    <a:lstStyle/>
                    <a:p>
                      <a:r>
                        <a:rPr lang="en-US" sz="1800" dirty="0"/>
                        <a:t>4.5</a:t>
                      </a:r>
                    </a:p>
                  </a:txBody>
                  <a:tcPr anchor="ctr"/>
                </a:tc>
                <a:tc>
                  <a:txBody>
                    <a:bodyPr/>
                    <a:lstStyle/>
                    <a:p>
                      <a:r>
                        <a:rPr lang="en-US" sz="1800" dirty="0"/>
                        <a:t>2.2</a:t>
                      </a:r>
                    </a:p>
                  </a:txBody>
                  <a:tcPr anchor="ctr"/>
                </a:tc>
                <a:tc>
                  <a:txBody>
                    <a:bodyPr/>
                    <a:lstStyle/>
                    <a:p>
                      <a:r>
                        <a:rPr lang="en-US" sz="1800" dirty="0"/>
                        <a:t>1.7</a:t>
                      </a:r>
                    </a:p>
                  </a:txBody>
                  <a:tcPr anchor="ctr"/>
                </a:tc>
                <a:tc>
                  <a:txBody>
                    <a:bodyPr/>
                    <a:lstStyle/>
                    <a:p>
                      <a:r>
                        <a:rPr lang="en-US" sz="1800" dirty="0"/>
                        <a:t>7</a:t>
                      </a:r>
                    </a:p>
                  </a:txBody>
                  <a:tcPr anchor="ct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67542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lose up of white chess pieces">
            <a:extLst>
              <a:ext uri="{FF2B5EF4-FFF2-40B4-BE49-F238E27FC236}">
                <a16:creationId xmlns:a16="http://schemas.microsoft.com/office/drawing/2014/main" id="{98A4E127-620B-4BE3-A60C-F4C11B911E36}"/>
              </a:ext>
            </a:extLst>
          </p:cNvPr>
          <p:cNvPicPr>
            <a:picLocks noGrp="1" noChangeAspect="1"/>
          </p:cNvPicPr>
          <p:nvPr>
            <p:ph type="pic" sz="quarter" idx="13"/>
          </p:nvPr>
        </p:nvPicPr>
        <p:blipFill rotWithShape="1">
          <a:blip r:embed="rId3"/>
          <a:srcRect t="7429" b="7429"/>
          <a:stretch/>
        </p:blipFill>
        <p:spPr>
          <a:xfrm>
            <a:off x="542925" y="0"/>
            <a:ext cx="11106150" cy="6303588"/>
          </a:xfrm>
        </p:spPr>
      </p:pic>
      <p:sp>
        <p:nvSpPr>
          <p:cNvPr id="28" name="Title 27">
            <a:extLst>
              <a:ext uri="{FF2B5EF4-FFF2-40B4-BE49-F238E27FC236}">
                <a16:creationId xmlns:a16="http://schemas.microsoft.com/office/drawing/2014/main" id="{C4B94690-44FD-40A0-BE39-76970D06058F}"/>
              </a:ext>
            </a:extLst>
          </p:cNvPr>
          <p:cNvSpPr>
            <a:spLocks noGrp="1"/>
          </p:cNvSpPr>
          <p:nvPr>
            <p:ph type="title"/>
          </p:nvPr>
        </p:nvSpPr>
        <p:spPr>
          <a:xfrm>
            <a:off x="1209675" y="1188084"/>
            <a:ext cx="4886325" cy="3353435"/>
          </a:xfrm>
        </p:spPr>
        <p:txBody>
          <a:bodyPr>
            <a:normAutofit/>
          </a:bodyPr>
          <a:lstStyle/>
          <a:p>
            <a:r>
              <a:rPr lang="en-US" dirty="0"/>
              <a:t>The way to get started is to quit talking and begin doing.</a:t>
            </a:r>
          </a:p>
        </p:txBody>
      </p:sp>
      <p:sp>
        <p:nvSpPr>
          <p:cNvPr id="23" name="Text Placeholder 22">
            <a:extLst>
              <a:ext uri="{FF2B5EF4-FFF2-40B4-BE49-F238E27FC236}">
                <a16:creationId xmlns:a16="http://schemas.microsoft.com/office/drawing/2014/main" id="{94275CF4-52B5-4C75-80B8-B7B904A28E92}"/>
              </a:ext>
            </a:extLst>
          </p:cNvPr>
          <p:cNvSpPr>
            <a:spLocks noGrp="1"/>
          </p:cNvSpPr>
          <p:nvPr>
            <p:ph type="body" sz="quarter" idx="15"/>
          </p:nvPr>
        </p:nvSpPr>
        <p:spPr>
          <a:xfrm>
            <a:off x="1209675" y="4744720"/>
            <a:ext cx="4886325" cy="802640"/>
          </a:xfrm>
        </p:spPr>
        <p:txBody>
          <a:bodyPr/>
          <a:lstStyle/>
          <a:p>
            <a:r>
              <a:rPr lang="en-US" dirty="0"/>
              <a:t>Walt Disney</a:t>
            </a:r>
          </a:p>
        </p:txBody>
      </p:sp>
      <p:sp>
        <p:nvSpPr>
          <p:cNvPr id="17" name="Date Placeholder 16">
            <a:extLst>
              <a:ext uri="{FF2B5EF4-FFF2-40B4-BE49-F238E27FC236}">
                <a16:creationId xmlns:a16="http://schemas.microsoft.com/office/drawing/2014/main" id="{41B8265F-0335-46B8-85FE-5DC71808AEA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8" name="Footer Placeholder 17">
            <a:extLst>
              <a:ext uri="{FF2B5EF4-FFF2-40B4-BE49-F238E27FC236}">
                <a16:creationId xmlns:a16="http://schemas.microsoft.com/office/drawing/2014/main" id="{ABA360C0-316D-4AA4-BD9B-08EC4999FA91}"/>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9" name="Slide Number Placeholder 18">
            <a:extLst>
              <a:ext uri="{FF2B5EF4-FFF2-40B4-BE49-F238E27FC236}">
                <a16:creationId xmlns:a16="http://schemas.microsoft.com/office/drawing/2014/main" id="{E01D7E41-2095-436E-9D1D-D70C312D269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9</a:t>
            </a:fld>
            <a:endParaRPr lang="en-US" dirty="0"/>
          </a:p>
        </p:txBody>
      </p:sp>
    </p:spTree>
    <p:extLst>
      <p:ext uri="{BB962C8B-B14F-4D97-AF65-F5344CB8AC3E}">
        <p14:creationId xmlns:p14="http://schemas.microsoft.com/office/powerpoint/2010/main" val="2779304341"/>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E232BF-B213-4F24-BBD3-1528B29F127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design</Template>
  <TotalTime>51</TotalTime>
  <Words>568</Words>
  <Application>Microsoft Office PowerPoint</Application>
  <PresentationFormat>Widescreen</PresentationFormat>
  <Paragraphs>126</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Aller</vt:lpstr>
      <vt:lpstr>Arial</vt:lpstr>
      <vt:lpstr>Calibri</vt:lpstr>
      <vt:lpstr>Courier New</vt:lpstr>
      <vt:lpstr>Open sans</vt:lpstr>
      <vt:lpstr>Segoe UI</vt:lpstr>
      <vt:lpstr>MinimalXOVTI</vt:lpstr>
      <vt:lpstr>L.L.A.M.A. Inc. (Libraries, Life, and Medical Assistance)</vt:lpstr>
      <vt:lpstr>L.L.A.M.A (Libraries, Life, and Medical Assistance)</vt:lpstr>
      <vt:lpstr>Video Game Library &amp; Sales</vt:lpstr>
      <vt:lpstr>Video Game Library &amp; Sales</vt:lpstr>
      <vt:lpstr>Support Spot</vt:lpstr>
      <vt:lpstr>Topic One</vt:lpstr>
      <vt:lpstr>Chart</vt:lpstr>
      <vt:lpstr>Table</vt:lpstr>
      <vt:lpstr>The way to get started is to quit talking and begin doing.</vt:lpstr>
      <vt:lpstr>Team</vt:lpstr>
      <vt:lpstr>Timeline</vt:lpstr>
      <vt:lpstr>Content</vt:lpstr>
      <vt:lpstr>Content three column</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Inc.</dc:title>
  <dc:creator>Brenda Beach</dc:creator>
  <cp:lastModifiedBy>Brenda Beach</cp:lastModifiedBy>
  <cp:revision>12</cp:revision>
  <dcterms:created xsi:type="dcterms:W3CDTF">2024-01-26T01:38:14Z</dcterms:created>
  <dcterms:modified xsi:type="dcterms:W3CDTF">2024-01-29T20:18:49Z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