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 autoAdjust="0"/>
    <p:restoredTop sz="94660"/>
  </p:normalViewPr>
  <p:slideViewPr>
    <p:cSldViewPr snapToGrid="0">
      <p:cViewPr>
        <p:scale>
          <a:sx n="83" d="100"/>
          <a:sy n="83" d="100"/>
        </p:scale>
        <p:origin x="634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BE9D-C8B4-445C-A129-872EAE5F4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789598"/>
            <a:ext cx="11722099" cy="2541431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Converting Flask Application to Exe</a:t>
            </a:r>
          </a:p>
        </p:txBody>
      </p:sp>
    </p:spTree>
    <p:extLst>
      <p:ext uri="{BB962C8B-B14F-4D97-AF65-F5344CB8AC3E}">
        <p14:creationId xmlns:p14="http://schemas.microsoft.com/office/powerpoint/2010/main" val="345480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0BC7-E944-423C-B2D2-0E4DBD1E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.exe problem on a mac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48C40-57F5-46DA-807C-6912453BDA03}"/>
              </a:ext>
            </a:extLst>
          </p:cNvPr>
          <p:cNvSpPr txBox="1"/>
          <p:nvPr/>
        </p:nvSpPr>
        <p:spPr>
          <a:xfrm>
            <a:off x="1138898" y="2117184"/>
            <a:ext cx="9915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 the application , convert it to </a:t>
            </a:r>
            <a:r>
              <a:rPr lang="en-US" dirty="0" err="1"/>
              <a:t>webview</a:t>
            </a:r>
            <a:r>
              <a:rPr lang="en-US" dirty="0"/>
              <a:t> app in our Mac lab(if you’ll be using those computers).</a:t>
            </a:r>
          </a:p>
          <a:p>
            <a:r>
              <a:rPr lang="en-US" dirty="0"/>
              <a:t>We then use a Windows computer to convert it to an exe. To get it to work right with no issues with changes in virtual environment, we will do the following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A4BA1-53A5-49D4-A870-2BA1E64F4504}"/>
              </a:ext>
            </a:extLst>
          </p:cNvPr>
          <p:cNvSpPr txBox="1"/>
          <p:nvPr/>
        </p:nvSpPr>
        <p:spPr>
          <a:xfrm>
            <a:off x="1249833" y="3377307"/>
            <a:ext cx="70946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the project in VS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Delete the virtual environment we created and create another one(why? Well because we can’t activate a virtual environment that was created on a Mac in Windows (even if bin is changed to scripts)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Pip install flask, </a:t>
            </a:r>
            <a:r>
              <a:rPr lang="en-US" dirty="0" err="1"/>
              <a:t>pywebview</a:t>
            </a:r>
            <a:r>
              <a:rPr lang="en-US" dirty="0"/>
              <a:t> to get the </a:t>
            </a:r>
            <a:r>
              <a:rPr lang="en-US" dirty="0" err="1"/>
              <a:t>webview</a:t>
            </a:r>
            <a:r>
              <a:rPr lang="en-US" dirty="0"/>
              <a:t> app to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 the program and make sure the </a:t>
            </a:r>
            <a:r>
              <a:rPr lang="en-US" dirty="0" err="1"/>
              <a:t>webview</a:t>
            </a:r>
            <a:r>
              <a:rPr lang="en-US" dirty="0"/>
              <a:t> app is working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Pip install auto-</a:t>
            </a:r>
            <a:r>
              <a:rPr lang="en-US" dirty="0" err="1"/>
              <a:t>py</a:t>
            </a:r>
            <a:r>
              <a:rPr lang="en-US" dirty="0"/>
              <a:t>-to-exe and generate the exe file</a:t>
            </a:r>
          </a:p>
        </p:txBody>
      </p:sp>
    </p:spTree>
    <p:extLst>
      <p:ext uri="{BB962C8B-B14F-4D97-AF65-F5344CB8AC3E}">
        <p14:creationId xmlns:p14="http://schemas.microsoft.com/office/powerpoint/2010/main" val="255460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B6B0-A410-4623-B6E3-8713AB25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i="1" cap="none" dirty="0"/>
              <a:t>Folder Structure (.</a:t>
            </a:r>
            <a:r>
              <a:rPr lang="en-US" sz="2400" i="1" cap="none" dirty="0" err="1"/>
              <a:t>py</a:t>
            </a:r>
            <a:r>
              <a:rPr lang="en-US" sz="2400" i="1" cap="none" dirty="0"/>
              <a:t> file)</a:t>
            </a:r>
            <a:endParaRPr lang="en-US" i="1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D0ECE-8663-4D92-ADA3-D0BA5F0A59BE}"/>
              </a:ext>
            </a:extLst>
          </p:cNvPr>
          <p:cNvSpPr txBox="1"/>
          <p:nvPr/>
        </p:nvSpPr>
        <p:spPr>
          <a:xfrm>
            <a:off x="1451579" y="2046069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Make sure folder structure is as shown here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91AD56D-CC8D-46F7-B477-53D1D7A4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168" y="2046069"/>
            <a:ext cx="855663" cy="85566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4A488CB-F755-43A9-874F-B8442EC9ECD8}"/>
              </a:ext>
            </a:extLst>
          </p:cNvPr>
          <p:cNvSpPr txBox="1"/>
          <p:nvPr/>
        </p:nvSpPr>
        <p:spPr>
          <a:xfrm>
            <a:off x="5422710" y="2931338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 Folder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F511A92-3623-4C58-9240-7AD4B32EE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68" y="2198609"/>
            <a:ext cx="855663" cy="85566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A344A2D-6B3B-47CF-9CB6-248BE4A71604}"/>
              </a:ext>
            </a:extLst>
          </p:cNvPr>
          <p:cNvSpPr txBox="1"/>
          <p:nvPr/>
        </p:nvSpPr>
        <p:spPr>
          <a:xfrm>
            <a:off x="7960820" y="3054272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templates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94900F3-EA62-45F4-A4BB-C69E3785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68" y="3482103"/>
            <a:ext cx="855663" cy="85566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C4996DF-D344-4A4D-AB95-7F7420B8BCF9}"/>
              </a:ext>
            </a:extLst>
          </p:cNvPr>
          <p:cNvSpPr txBox="1"/>
          <p:nvPr/>
        </p:nvSpPr>
        <p:spPr>
          <a:xfrm>
            <a:off x="7960819" y="4444060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static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DE5AD90-F576-4CAB-AE32-A1D4DDED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206" y="3668397"/>
            <a:ext cx="855663" cy="85566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24B4C32-8DBD-4A8C-A746-CBB35515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940" y="4871891"/>
            <a:ext cx="855663" cy="85566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7C4BE4-3737-476E-9231-896884C2FFFF}"/>
              </a:ext>
            </a:extLst>
          </p:cNvPr>
          <p:cNvSpPr txBox="1"/>
          <p:nvPr/>
        </p:nvSpPr>
        <p:spPr>
          <a:xfrm>
            <a:off x="9639299" y="4444060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css</a:t>
            </a:r>
            <a:endParaRPr lang="en-US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2A02B5-FE7A-4163-ACD5-68075D5889C6}"/>
              </a:ext>
            </a:extLst>
          </p:cNvPr>
          <p:cNvSpPr txBox="1"/>
          <p:nvPr/>
        </p:nvSpPr>
        <p:spPr>
          <a:xfrm>
            <a:off x="9696940" y="5727554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img</a:t>
            </a:r>
            <a:endParaRPr lang="en-US" sz="16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5359700-4623-4740-826D-60F2329009CA}"/>
              </a:ext>
            </a:extLst>
          </p:cNvPr>
          <p:cNvGrpSpPr/>
          <p:nvPr/>
        </p:nvGrpSpPr>
        <p:grpSpPr>
          <a:xfrm>
            <a:off x="8835230" y="3909934"/>
            <a:ext cx="854567" cy="1697832"/>
            <a:chOff x="4864099" y="3916502"/>
            <a:chExt cx="854567" cy="169783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F3CE910-B48B-4DCB-B5B3-09D6E9293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099" y="3925011"/>
              <a:ext cx="571501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06C7C9-87D4-4681-B004-752A80D2307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70" y="3916502"/>
              <a:ext cx="0" cy="16978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16ADF7-B44B-4DE3-8EDF-0D233491C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2570" y="4112075"/>
              <a:ext cx="24069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CDD2CDE-5026-4719-ABDA-CAB7C5EFB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970" y="5585275"/>
              <a:ext cx="24069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D9ECFF88-B5A9-4FFB-AEA1-1354ADBDB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319" y="4790621"/>
            <a:ext cx="1048232" cy="672893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0A9EE37-AAF7-4644-95DF-FE47C3B884D9}"/>
              </a:ext>
            </a:extLst>
          </p:cNvPr>
          <p:cNvGrpSpPr/>
          <p:nvPr/>
        </p:nvGrpSpPr>
        <p:grpSpPr>
          <a:xfrm>
            <a:off x="7184231" y="1600200"/>
            <a:ext cx="816467" cy="3594100"/>
            <a:chOff x="3204670" y="1600200"/>
            <a:chExt cx="816467" cy="359410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EA8774E-8B6E-47FD-AFEA-F144146C70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4670" y="1600200"/>
              <a:ext cx="12398" cy="3594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25483B8-C4B7-4382-9F70-37713FC83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7068" y="2724359"/>
              <a:ext cx="804069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F74D55B-E8AE-435B-A8FE-130BF65D2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7068" y="4152761"/>
              <a:ext cx="804069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BBD3590-BBB6-4A6D-8EAE-72EEA9CCACF7}"/>
              </a:ext>
            </a:extLst>
          </p:cNvPr>
          <p:cNvCxnSpPr/>
          <p:nvPr/>
        </p:nvCxnSpPr>
        <p:spPr>
          <a:xfrm flipV="1">
            <a:off x="6471144" y="2473900"/>
            <a:ext cx="6731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07BC5B-9213-4FD4-94C4-B0CF2B247F65}"/>
              </a:ext>
            </a:extLst>
          </p:cNvPr>
          <p:cNvCxnSpPr/>
          <p:nvPr/>
        </p:nvCxnSpPr>
        <p:spPr>
          <a:xfrm flipV="1">
            <a:off x="7184231" y="5192836"/>
            <a:ext cx="6731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3FB3839-7648-45F7-A13E-A1699319A8D6}"/>
              </a:ext>
            </a:extLst>
          </p:cNvPr>
          <p:cNvSpPr/>
          <p:nvPr/>
        </p:nvSpPr>
        <p:spPr>
          <a:xfrm>
            <a:off x="6095999" y="4387079"/>
            <a:ext cx="3112105" cy="119162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4FD0E4FF-614C-4A42-9D11-13B967DF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00" y="1006541"/>
            <a:ext cx="957751" cy="957751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4B61D92-3535-4648-AC0F-5877EBE89D62}"/>
              </a:ext>
            </a:extLst>
          </p:cNvPr>
          <p:cNvSpPr txBox="1"/>
          <p:nvPr/>
        </p:nvSpPr>
        <p:spPr>
          <a:xfrm>
            <a:off x="7890176" y="1848396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638C10D-9F3E-4E2C-B7F0-3A9D0104B950}"/>
              </a:ext>
            </a:extLst>
          </p:cNvPr>
          <p:cNvCxnSpPr>
            <a:cxnSpLocks/>
          </p:cNvCxnSpPr>
          <p:nvPr/>
        </p:nvCxnSpPr>
        <p:spPr>
          <a:xfrm>
            <a:off x="7184231" y="1585399"/>
            <a:ext cx="803569" cy="13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3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8935-E8FF-46F7-B6F7-260B11AC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Flask app to exe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EE17-26C2-49C7-A7FD-EC761F3E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3525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Make sure flask application is working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sure the virtual environment is activated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webview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webview</a:t>
            </a:r>
            <a:r>
              <a:rPr lang="en-US" dirty="0"/>
              <a:t> to .exe using </a:t>
            </a:r>
            <a:r>
              <a:rPr lang="en-US" dirty="0" err="1"/>
              <a:t>pyinstaller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2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333A-E16C-4FEF-9F75-F20CCF08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pip install </a:t>
            </a:r>
            <a:r>
              <a:rPr lang="en-US" dirty="0" err="1"/>
              <a:t>pyWebview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04465-BEB0-41C2-A1D1-CF9BD50F21A4}"/>
              </a:ext>
            </a:extLst>
          </p:cNvPr>
          <p:cNvSpPr txBox="1"/>
          <p:nvPr/>
        </p:nvSpPr>
        <p:spPr>
          <a:xfrm>
            <a:off x="1420238" y="2319073"/>
            <a:ext cx="4288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pywebview</a:t>
            </a:r>
            <a:r>
              <a:rPr lang="en-US" dirty="0"/>
              <a:t> in virtual environment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pip install </a:t>
            </a:r>
            <a:r>
              <a:rPr lang="en-US" i="1" dirty="0" err="1"/>
              <a:t>pywebview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D8449-C6E4-4315-AA99-723810CE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037" y="1953313"/>
            <a:ext cx="6000537" cy="31184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3C83D5-7C66-4B67-9739-DD2E251F3292}"/>
              </a:ext>
            </a:extLst>
          </p:cNvPr>
          <p:cNvSpPr/>
          <p:nvPr/>
        </p:nvSpPr>
        <p:spPr>
          <a:xfrm>
            <a:off x="10630386" y="4801573"/>
            <a:ext cx="1350200" cy="369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2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066C-D120-40DF-9253-1ADF2D24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import </a:t>
            </a:r>
            <a:r>
              <a:rPr lang="en-US" dirty="0" err="1"/>
              <a:t>webview</a:t>
            </a:r>
            <a:r>
              <a:rPr lang="en-US" dirty="0"/>
              <a:t> to main .</a:t>
            </a:r>
            <a:r>
              <a:rPr lang="en-US" dirty="0" err="1"/>
              <a:t>py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D39B7-2407-42EE-B3AE-F586A0147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75" y="1980712"/>
            <a:ext cx="5326654" cy="23344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three important statement to main .</a:t>
            </a:r>
            <a:r>
              <a:rPr lang="en-US" dirty="0" err="1"/>
              <a:t>py</a:t>
            </a:r>
            <a:r>
              <a:rPr lang="en-US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webview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webview</a:t>
            </a:r>
            <a:r>
              <a:rPr lang="en-US" dirty="0"/>
              <a:t>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the </a:t>
            </a:r>
            <a:r>
              <a:rPr lang="en-US" dirty="0" err="1"/>
              <a:t>webview</a:t>
            </a:r>
            <a:r>
              <a:rPr lang="en-US" dirty="0"/>
              <a:t> window that was created.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F4843-8269-7755-33D9-FA9FAE47E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9136"/>
            <a:ext cx="5398056" cy="2572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17BFB-CB49-3723-0C21-C1A3765C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51" y="3905083"/>
            <a:ext cx="5401605" cy="219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4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A66D-095B-DD44-0412-637FAB04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convert to .exe using </a:t>
            </a:r>
            <a:r>
              <a:rPr lang="en-US" dirty="0" err="1"/>
              <a:t>pyinstaller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800D-3F34-0013-CDDD-0F39CAF0A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3" y="1853754"/>
            <a:ext cx="10085425" cy="815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Important </a:t>
            </a:r>
            <a:r>
              <a:rPr lang="en-US" dirty="0"/>
              <a:t>:The process is straight forward when implemented on Windows , it’s not the case on a Mac.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4BE6DD-17D7-4391-94CF-3448757C1B37}"/>
              </a:ext>
            </a:extLst>
          </p:cNvPr>
          <p:cNvSpPr txBox="1">
            <a:spLocks/>
          </p:cNvSpPr>
          <p:nvPr/>
        </p:nvSpPr>
        <p:spPr>
          <a:xfrm>
            <a:off x="1257844" y="2669270"/>
            <a:ext cx="10085425" cy="8155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Creating .exe for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webview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app on Windows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2EE36-BF1A-4677-9F69-2B38A9F880FD}"/>
              </a:ext>
            </a:extLst>
          </p:cNvPr>
          <p:cNvSpPr txBox="1"/>
          <p:nvPr/>
        </p:nvSpPr>
        <p:spPr>
          <a:xfrm>
            <a:off x="848731" y="3031139"/>
            <a:ext cx="9486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sure the virtual environment is active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pip install auto-</a:t>
            </a:r>
            <a:r>
              <a:rPr lang="en-US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py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-to-exe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in the command line (this a GUI that will facilitate the process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auto-</a:t>
            </a:r>
            <a:r>
              <a:rPr lang="en-US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py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-to-exe</a:t>
            </a:r>
            <a:r>
              <a:rPr lang="en-US" dirty="0"/>
              <a:t> or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python -m </a:t>
            </a:r>
            <a:r>
              <a:rPr lang="en-US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auto_py_to_exe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/>
              <a:t>to launch the GUI.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9838F-12F7-4B93-B1A1-4573CD9EB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11" y="3940710"/>
            <a:ext cx="5752289" cy="2112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FDA8B7-4602-449D-A961-3BE37F450206}"/>
              </a:ext>
            </a:extLst>
          </p:cNvPr>
          <p:cNvSpPr txBox="1"/>
          <p:nvPr/>
        </p:nvSpPr>
        <p:spPr>
          <a:xfrm>
            <a:off x="8186798" y="5307411"/>
            <a:ext cx="315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Continued next slide</a:t>
            </a:r>
          </a:p>
        </p:txBody>
      </p:sp>
    </p:spTree>
    <p:extLst>
      <p:ext uri="{BB962C8B-B14F-4D97-AF65-F5344CB8AC3E}">
        <p14:creationId xmlns:p14="http://schemas.microsoft.com/office/powerpoint/2010/main" val="11629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A66D-095B-DD44-0412-637FAB04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convert to .exe using </a:t>
            </a:r>
            <a:r>
              <a:rPr lang="en-US" dirty="0" err="1"/>
              <a:t>pyinstaller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4BE6DD-17D7-4391-94CF-3448757C1B37}"/>
              </a:ext>
            </a:extLst>
          </p:cNvPr>
          <p:cNvSpPr txBox="1">
            <a:spLocks/>
          </p:cNvSpPr>
          <p:nvPr/>
        </p:nvSpPr>
        <p:spPr>
          <a:xfrm>
            <a:off x="1053287" y="1926077"/>
            <a:ext cx="10085425" cy="8155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Creating .exe for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webview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app on Windows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A9592-FB37-4836-A0EE-C501AA315842}"/>
              </a:ext>
            </a:extLst>
          </p:cNvPr>
          <p:cNvSpPr txBox="1"/>
          <p:nvPr/>
        </p:nvSpPr>
        <p:spPr>
          <a:xfrm>
            <a:off x="1053287" y="2280163"/>
            <a:ext cx="1116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4. After running command shown in step 3 in the previous slide, a GUI similar to the one shown here will appear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E7F008-1A19-4DEF-86D9-88D3F24D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67" y="2649495"/>
            <a:ext cx="3783911" cy="4183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BF30C-C533-465D-A9B7-56D9DCB2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831" y="2598088"/>
            <a:ext cx="3843387" cy="422626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64B9C9F-7201-4383-9247-26B9B162CC11}"/>
              </a:ext>
            </a:extLst>
          </p:cNvPr>
          <p:cNvSpPr/>
          <p:nvPr/>
        </p:nvSpPr>
        <p:spPr>
          <a:xfrm>
            <a:off x="4587564" y="4208506"/>
            <a:ext cx="665372" cy="231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02D6E2F-C6E5-4405-922F-074AD4FD8009}"/>
              </a:ext>
            </a:extLst>
          </p:cNvPr>
          <p:cNvSpPr/>
          <p:nvPr/>
        </p:nvSpPr>
        <p:spPr>
          <a:xfrm>
            <a:off x="8813259" y="2462578"/>
            <a:ext cx="3241256" cy="622570"/>
          </a:xfrm>
          <a:prstGeom prst="borderCallout1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file here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FD3CAF07-3894-4D23-AA27-B62A4084F841}"/>
              </a:ext>
            </a:extLst>
          </p:cNvPr>
          <p:cNvSpPr/>
          <p:nvPr/>
        </p:nvSpPr>
        <p:spPr>
          <a:xfrm>
            <a:off x="8590149" y="3100785"/>
            <a:ext cx="3241256" cy="492485"/>
          </a:xfrm>
          <a:prstGeom prst="borderCallout1">
            <a:avLst>
              <a:gd name="adj1" fmla="val 18750"/>
              <a:gd name="adj2" fmla="val -8333"/>
              <a:gd name="adj3" fmla="val 65264"/>
              <a:gd name="adj4" fmla="val -6413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“One File”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AA59544D-979D-4ADE-A272-F86A96877AFB}"/>
              </a:ext>
            </a:extLst>
          </p:cNvPr>
          <p:cNvSpPr/>
          <p:nvPr/>
        </p:nvSpPr>
        <p:spPr>
          <a:xfrm>
            <a:off x="8813259" y="3707367"/>
            <a:ext cx="3241256" cy="492485"/>
          </a:xfrm>
          <a:prstGeom prst="borderCallout1">
            <a:avLst>
              <a:gd name="adj1" fmla="val 18750"/>
              <a:gd name="adj2" fmla="val -8333"/>
              <a:gd name="adj3" fmla="val 65264"/>
              <a:gd name="adj4" fmla="val -6413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“Window Based”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126DA2DA-4892-4D12-A9BA-8350A30153B9}"/>
              </a:ext>
            </a:extLst>
          </p:cNvPr>
          <p:cNvSpPr/>
          <p:nvPr/>
        </p:nvSpPr>
        <p:spPr>
          <a:xfrm>
            <a:off x="8917158" y="4470082"/>
            <a:ext cx="3241256" cy="492485"/>
          </a:xfrm>
          <a:prstGeom prst="borderCallout1">
            <a:avLst>
              <a:gd name="adj1" fmla="val 18750"/>
              <a:gd name="adj2" fmla="val -8333"/>
              <a:gd name="adj3" fmla="val 65264"/>
              <a:gd name="adj4" fmla="val -6413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“Add Folder” then choose the templates folder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917D7F69-C256-460B-8426-31976BB871AB}"/>
              </a:ext>
            </a:extLst>
          </p:cNvPr>
          <p:cNvSpPr/>
          <p:nvPr/>
        </p:nvSpPr>
        <p:spPr>
          <a:xfrm>
            <a:off x="8821340" y="5280492"/>
            <a:ext cx="3241256" cy="492485"/>
          </a:xfrm>
          <a:prstGeom prst="borderCallout1">
            <a:avLst>
              <a:gd name="adj1" fmla="val 18750"/>
              <a:gd name="adj2" fmla="val -8333"/>
              <a:gd name="adj3" fmla="val -52296"/>
              <a:gd name="adj4" fmla="val -608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Notice path to “templates” folder appears here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FCB4D861-87B0-4406-9F94-2D935D987E14}"/>
              </a:ext>
            </a:extLst>
          </p:cNvPr>
          <p:cNvSpPr/>
          <p:nvPr/>
        </p:nvSpPr>
        <p:spPr>
          <a:xfrm>
            <a:off x="9176113" y="5872379"/>
            <a:ext cx="2688112" cy="670866"/>
          </a:xfrm>
          <a:prstGeom prst="borderCallout1">
            <a:avLst>
              <a:gd name="adj1" fmla="val 18750"/>
              <a:gd name="adj2" fmla="val -8333"/>
              <a:gd name="adj3" fmla="val 126908"/>
              <a:gd name="adj4" fmla="val -4122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this button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BD2F97BF-AF1A-4EB8-BBBA-23F97A3AAA93}"/>
              </a:ext>
            </a:extLst>
          </p:cNvPr>
          <p:cNvSpPr/>
          <p:nvPr/>
        </p:nvSpPr>
        <p:spPr>
          <a:xfrm>
            <a:off x="8742549" y="3253185"/>
            <a:ext cx="3241256" cy="492485"/>
          </a:xfrm>
          <a:prstGeom prst="borderCallout1">
            <a:avLst>
              <a:gd name="adj1" fmla="val 18750"/>
              <a:gd name="adj2" fmla="val -8333"/>
              <a:gd name="adj3" fmla="val 65264"/>
              <a:gd name="adj4" fmla="val -6413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“One File”</a:t>
            </a:r>
          </a:p>
        </p:txBody>
      </p:sp>
    </p:spTree>
    <p:extLst>
      <p:ext uri="{BB962C8B-B14F-4D97-AF65-F5344CB8AC3E}">
        <p14:creationId xmlns:p14="http://schemas.microsoft.com/office/powerpoint/2010/main" val="44234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A66D-095B-DD44-0412-637FAB04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convert to .exe using </a:t>
            </a:r>
            <a:r>
              <a:rPr lang="en-US" dirty="0" err="1"/>
              <a:t>pyinstaller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4BE6DD-17D7-4391-94CF-3448757C1B37}"/>
              </a:ext>
            </a:extLst>
          </p:cNvPr>
          <p:cNvSpPr txBox="1">
            <a:spLocks/>
          </p:cNvSpPr>
          <p:nvPr/>
        </p:nvSpPr>
        <p:spPr>
          <a:xfrm>
            <a:off x="1053287" y="1872405"/>
            <a:ext cx="10085425" cy="8155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Creating .exe for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webview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app on Windows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A9592-FB37-4836-A0EE-C501AA315842}"/>
              </a:ext>
            </a:extLst>
          </p:cNvPr>
          <p:cNvSpPr txBox="1"/>
          <p:nvPr/>
        </p:nvSpPr>
        <p:spPr>
          <a:xfrm>
            <a:off x="1053287" y="2280163"/>
            <a:ext cx="1116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completing steps shown in previous slide, a .exe file will be created and placed in a folder named “output”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4FD93-A4B6-4F69-B487-02CCFA55B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47" y="2777973"/>
            <a:ext cx="5051272" cy="305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1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A66D-095B-DD44-0412-637FAB04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convert to .exe using </a:t>
            </a:r>
            <a:r>
              <a:rPr lang="en-US" dirty="0" err="1"/>
              <a:t>pyinstaller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800D-3F34-0013-CDDD-0F39CAF0A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3" y="1853754"/>
            <a:ext cx="10085425" cy="815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Important </a:t>
            </a:r>
            <a:r>
              <a:rPr lang="en-US" dirty="0"/>
              <a:t>:The process is straight forward when implemented on Windows , it’s not the case on a Mac.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4BE6DD-17D7-4391-94CF-3448757C1B37}"/>
              </a:ext>
            </a:extLst>
          </p:cNvPr>
          <p:cNvSpPr txBox="1">
            <a:spLocks/>
          </p:cNvSpPr>
          <p:nvPr/>
        </p:nvSpPr>
        <p:spPr>
          <a:xfrm>
            <a:off x="1257844" y="2669270"/>
            <a:ext cx="10085425" cy="8155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Creating .exe for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webview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app on a mac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B34FC-F935-4295-B609-69FF4E00F15D}"/>
              </a:ext>
            </a:extLst>
          </p:cNvPr>
          <p:cNvSpPr txBox="1"/>
          <p:nvPr/>
        </p:nvSpPr>
        <p:spPr>
          <a:xfrm>
            <a:off x="1383087" y="3317572"/>
            <a:ext cx="7839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Pyinstaller</a:t>
            </a:r>
            <a:r>
              <a:rPr lang="en-US" dirty="0"/>
              <a:t> should be installed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Pip install </a:t>
            </a:r>
            <a:r>
              <a:rPr lang="en-US" dirty="0" err="1"/>
              <a:t>greenlet</a:t>
            </a:r>
            <a:r>
              <a:rPr lang="en-US" dirty="0"/>
              <a:t>==1.1.3 </a:t>
            </a:r>
            <a:r>
              <a:rPr lang="en-US" dirty="0" err="1"/>
              <a:t>gevent</a:t>
            </a:r>
            <a:r>
              <a:rPr lang="en-US" dirty="0"/>
              <a:t>==21.12.0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Then run command shown below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6C775-6730-4700-9059-105508A4CE42}"/>
              </a:ext>
            </a:extLst>
          </p:cNvPr>
          <p:cNvSpPr txBox="1"/>
          <p:nvPr/>
        </p:nvSpPr>
        <p:spPr>
          <a:xfrm>
            <a:off x="1318325" y="4300302"/>
            <a:ext cx="689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pyinstaller</a:t>
            </a:r>
            <a:r>
              <a:rPr lang="en-US" dirty="0"/>
              <a:t> –</a:t>
            </a:r>
            <a:r>
              <a:rPr lang="en-US" dirty="0" err="1"/>
              <a:t>onefile</a:t>
            </a:r>
            <a:r>
              <a:rPr lang="en-US" dirty="0"/>
              <a:t> –add-data “</a:t>
            </a:r>
            <a:r>
              <a:rPr lang="en-US" dirty="0" err="1"/>
              <a:t>templates:templates</a:t>
            </a:r>
            <a:r>
              <a:rPr lang="en-US" dirty="0"/>
              <a:t>” –windowed app.py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AC538-BAB3-4B4D-A81F-FD8C74ABC5CF}"/>
              </a:ext>
            </a:extLst>
          </p:cNvPr>
          <p:cNvSpPr txBox="1"/>
          <p:nvPr/>
        </p:nvSpPr>
        <p:spPr>
          <a:xfrm>
            <a:off x="974134" y="4871752"/>
            <a:ext cx="991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steps above will generate an executable only not stand alone! </a:t>
            </a:r>
          </a:p>
        </p:txBody>
      </p:sp>
    </p:spTree>
    <p:extLst>
      <p:ext uri="{BB962C8B-B14F-4D97-AF65-F5344CB8AC3E}">
        <p14:creationId xmlns:p14="http://schemas.microsoft.com/office/powerpoint/2010/main" val="41639868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1179</TotalTime>
  <Words>524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Gill Sans MT</vt:lpstr>
      <vt:lpstr>Gallery</vt:lpstr>
      <vt:lpstr>Converting Flask Application to Exe</vt:lpstr>
      <vt:lpstr>Folder Structure (.py file)</vt:lpstr>
      <vt:lpstr>Converting Flask app to exe process</vt:lpstr>
      <vt:lpstr>Step 1 pip install pyWebview</vt:lpstr>
      <vt:lpstr>Step 2 import webview to main .py file</vt:lpstr>
      <vt:lpstr>Step 3 convert to .exe using pyinstaller</vt:lpstr>
      <vt:lpstr>Step 3 convert to .exe using pyinstaller</vt:lpstr>
      <vt:lpstr>Step 3 convert to .exe using pyinstaller</vt:lpstr>
      <vt:lpstr>Step 3 convert to .exe using pyinstaller</vt:lpstr>
      <vt:lpstr>Solution for .exe problem on a 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Python program  to a Web Application</dc:title>
  <dc:creator>Hana Seidi</dc:creator>
  <cp:lastModifiedBy>Hana Seidi</cp:lastModifiedBy>
  <cp:revision>26</cp:revision>
  <dcterms:created xsi:type="dcterms:W3CDTF">2022-03-24T19:28:48Z</dcterms:created>
  <dcterms:modified xsi:type="dcterms:W3CDTF">2023-12-02T18:09:50Z</dcterms:modified>
</cp:coreProperties>
</file>