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44" r:id="rId4"/>
  </p:sldMasterIdLst>
  <p:notesMasterIdLst>
    <p:notesMasterId r:id="rId17"/>
  </p:notesMasterIdLst>
  <p:handoutMasterIdLst>
    <p:handoutMasterId r:id="rId18"/>
  </p:handoutMasterIdLst>
  <p:sldIdLst>
    <p:sldId id="355" r:id="rId5"/>
    <p:sldId id="379" r:id="rId6"/>
    <p:sldId id="372" r:id="rId7"/>
    <p:sldId id="367" r:id="rId8"/>
    <p:sldId id="380" r:id="rId9"/>
    <p:sldId id="381" r:id="rId10"/>
    <p:sldId id="382" r:id="rId11"/>
    <p:sldId id="383" r:id="rId12"/>
    <p:sldId id="378" r:id="rId13"/>
    <p:sldId id="374" r:id="rId14"/>
    <p:sldId id="341" r:id="rId15"/>
    <p:sldId id="3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5026" autoAdjust="0"/>
  </p:normalViewPr>
  <p:slideViewPr>
    <p:cSldViewPr snapToGrid="0">
      <p:cViewPr varScale="1">
        <p:scale>
          <a:sx n="42" d="100"/>
          <a:sy n="42" d="100"/>
        </p:scale>
        <p:origin x="66" y="1221"/>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A98339-849B-4A1B-94AD-C4117A0FF4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50D5E0A-DBC5-4154-AAB7-1A6EB3DE09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50A84D-7040-4B66-A8F2-FF3252F0E77C}" type="datetimeFigureOut">
              <a:rPr lang="en-US" smtClean="0"/>
              <a:t>1/31/2024</a:t>
            </a:fld>
            <a:endParaRPr lang="en-US" dirty="0"/>
          </a:p>
        </p:txBody>
      </p:sp>
      <p:sp>
        <p:nvSpPr>
          <p:cNvPr id="4" name="Footer Placeholder 3">
            <a:extLst>
              <a:ext uri="{FF2B5EF4-FFF2-40B4-BE49-F238E27FC236}">
                <a16:creationId xmlns:a16="http://schemas.microsoft.com/office/drawing/2014/main" id="{7E10B103-107D-44C7-86CE-09C471DEAD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0E0EF81-D30D-4180-8B94-1BE4961093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51B87B-3F29-42F3-B07C-6AC1131073FA}" type="slidenum">
              <a:rPr lang="en-US" smtClean="0"/>
              <a:t>‹#›</a:t>
            </a:fld>
            <a:endParaRPr lang="en-US" dirty="0"/>
          </a:p>
        </p:txBody>
      </p:sp>
    </p:spTree>
    <p:extLst>
      <p:ext uri="{BB962C8B-B14F-4D97-AF65-F5344CB8AC3E}">
        <p14:creationId xmlns:p14="http://schemas.microsoft.com/office/powerpoint/2010/main" val="610513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252D08-8B84-4A6F-9F01-611184AC5843}" type="datetimeFigureOut">
              <a:rPr lang="en-US" smtClean="0"/>
              <a:t>1/31/2024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FC84E0-A62F-42E1-8B0C-7D28DFB4787A}" type="slidenum">
              <a:rPr lang="en-US" smtClean="0"/>
              <a:t>‹#›</a:t>
            </a:fld>
            <a:endParaRPr lang="en-US" dirty="0"/>
          </a:p>
        </p:txBody>
      </p:sp>
    </p:spTree>
    <p:extLst>
      <p:ext uri="{BB962C8B-B14F-4D97-AF65-F5344CB8AC3E}">
        <p14:creationId xmlns:p14="http://schemas.microsoft.com/office/powerpoint/2010/main" val="2855175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a:t>
            </a:fld>
            <a:endParaRPr lang="en-US" dirty="0"/>
          </a:p>
        </p:txBody>
      </p:sp>
    </p:spTree>
    <p:extLst>
      <p:ext uri="{BB962C8B-B14F-4D97-AF65-F5344CB8AC3E}">
        <p14:creationId xmlns:p14="http://schemas.microsoft.com/office/powerpoint/2010/main" val="1368113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2</a:t>
            </a:fld>
            <a:endParaRPr lang="en-US" dirty="0"/>
          </a:p>
        </p:txBody>
      </p:sp>
    </p:spTree>
    <p:extLst>
      <p:ext uri="{BB962C8B-B14F-4D97-AF65-F5344CB8AC3E}">
        <p14:creationId xmlns:p14="http://schemas.microsoft.com/office/powerpoint/2010/main" val="1920235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3</a:t>
            </a:fld>
            <a:endParaRPr lang="en-US" dirty="0"/>
          </a:p>
        </p:txBody>
      </p:sp>
    </p:spTree>
    <p:extLst>
      <p:ext uri="{BB962C8B-B14F-4D97-AF65-F5344CB8AC3E}">
        <p14:creationId xmlns:p14="http://schemas.microsoft.com/office/powerpoint/2010/main" val="1664122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4</a:t>
            </a:fld>
            <a:endParaRPr lang="en-US" dirty="0"/>
          </a:p>
        </p:txBody>
      </p:sp>
    </p:spTree>
    <p:extLst>
      <p:ext uri="{BB962C8B-B14F-4D97-AF65-F5344CB8AC3E}">
        <p14:creationId xmlns:p14="http://schemas.microsoft.com/office/powerpoint/2010/main" val="3470242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9</a:t>
            </a:fld>
            <a:endParaRPr lang="en-US" dirty="0"/>
          </a:p>
        </p:txBody>
      </p:sp>
    </p:spTree>
    <p:extLst>
      <p:ext uri="{BB962C8B-B14F-4D97-AF65-F5344CB8AC3E}">
        <p14:creationId xmlns:p14="http://schemas.microsoft.com/office/powerpoint/2010/main" val="4073670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10</a:t>
            </a:fld>
            <a:endParaRPr lang="en-US" dirty="0"/>
          </a:p>
        </p:txBody>
      </p:sp>
    </p:spTree>
    <p:extLst>
      <p:ext uri="{BB962C8B-B14F-4D97-AF65-F5344CB8AC3E}">
        <p14:creationId xmlns:p14="http://schemas.microsoft.com/office/powerpoint/2010/main" val="2581206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11</a:t>
            </a:fld>
            <a:endParaRPr lang="en-US" dirty="0"/>
          </a:p>
        </p:txBody>
      </p:sp>
    </p:spTree>
    <p:extLst>
      <p:ext uri="{BB962C8B-B14F-4D97-AF65-F5344CB8AC3E}">
        <p14:creationId xmlns:p14="http://schemas.microsoft.com/office/powerpoint/2010/main" val="3470242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12</a:t>
            </a:fld>
            <a:endParaRPr lang="en-US" dirty="0"/>
          </a:p>
        </p:txBody>
      </p:sp>
    </p:spTree>
    <p:extLst>
      <p:ext uri="{BB962C8B-B14F-4D97-AF65-F5344CB8AC3E}">
        <p14:creationId xmlns:p14="http://schemas.microsoft.com/office/powerpoint/2010/main" val="188017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5"/>
        </a:solidFill>
        <a:effectLst/>
      </p:bgPr>
    </p:bg>
    <p:spTree>
      <p:nvGrpSpPr>
        <p:cNvPr id="1" name=""/>
        <p:cNvGrpSpPr/>
        <p:nvPr/>
      </p:nvGrpSpPr>
      <p:grpSpPr>
        <a:xfrm>
          <a:off x="0" y="0"/>
          <a:ext cx="0" cy="0"/>
          <a:chOff x="0" y="0"/>
          <a:chExt cx="0" cy="0"/>
        </a:xfrm>
      </p:grpSpPr>
      <p:sp>
        <p:nvSpPr>
          <p:cNvPr id="23" name="Graphic 10">
            <a:extLst>
              <a:ext uri="{FF2B5EF4-FFF2-40B4-BE49-F238E27FC236}">
                <a16:creationId xmlns:a16="http://schemas.microsoft.com/office/drawing/2014/main" id="{750609E5-CE3B-4880-AF1C-03AAE8F98B27}"/>
              </a:ext>
              <a:ext uri="{C183D7F6-B498-43B3-948B-1728B52AA6E4}">
                <adec:decorative xmlns:adec="http://schemas.microsoft.com/office/drawing/2017/decorative" val="1"/>
              </a:ext>
            </a:extLst>
          </p:cNvPr>
          <p:cNvSpPr/>
          <p:nvPr/>
        </p:nvSpPr>
        <p:spPr>
          <a:xfrm rot="2700000">
            <a:off x="175989" y="443117"/>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24" name="Graphic 10">
            <a:extLst>
              <a:ext uri="{FF2B5EF4-FFF2-40B4-BE49-F238E27FC236}">
                <a16:creationId xmlns:a16="http://schemas.microsoft.com/office/drawing/2014/main" id="{30A1EBAD-5F9E-43E3-852F-53FD94BE234C}"/>
              </a:ext>
              <a:ext uri="{C183D7F6-B498-43B3-948B-1728B52AA6E4}">
                <adec:decorative xmlns:adec="http://schemas.microsoft.com/office/drawing/2017/decorative" val="1"/>
              </a:ext>
            </a:extLst>
          </p:cNvPr>
          <p:cNvSpPr/>
          <p:nvPr/>
        </p:nvSpPr>
        <p:spPr>
          <a:xfrm rot="2700000">
            <a:off x="3678849" y="710118"/>
            <a:ext cx="485348" cy="485348"/>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26" name="Oval 25">
            <a:extLst>
              <a:ext uri="{FF2B5EF4-FFF2-40B4-BE49-F238E27FC236}">
                <a16:creationId xmlns:a16="http://schemas.microsoft.com/office/drawing/2014/main" id="{B12F733F-6A95-4365-941D-3C310EC06055}"/>
              </a:ext>
              <a:ext uri="{C183D7F6-B498-43B3-948B-1728B52AA6E4}">
                <adec:decorative xmlns:adec="http://schemas.microsoft.com/office/drawing/2017/decorative" val="1"/>
              </a:ext>
            </a:extLst>
          </p:cNvPr>
          <p:cNvSpPr/>
          <p:nvPr/>
        </p:nvSpPr>
        <p:spPr>
          <a:xfrm rot="10800000">
            <a:off x="1949364" y="328201"/>
            <a:ext cx="418430" cy="41843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34" name="Title 1">
            <a:extLst>
              <a:ext uri="{FF2B5EF4-FFF2-40B4-BE49-F238E27FC236}">
                <a16:creationId xmlns:a16="http://schemas.microsoft.com/office/drawing/2014/main" id="{1F2624E7-C182-4BF3-A1CE-10E080235268}"/>
              </a:ext>
            </a:extLst>
          </p:cNvPr>
          <p:cNvSpPr>
            <a:spLocks noGrp="1"/>
          </p:cNvSpPr>
          <p:nvPr>
            <p:ph type="ctrTitle"/>
          </p:nvPr>
        </p:nvSpPr>
        <p:spPr>
          <a:xfrm>
            <a:off x="485634" y="575423"/>
            <a:ext cx="5435027" cy="3234577"/>
          </a:xfrm>
        </p:spPr>
        <p:txBody>
          <a:bodyPr anchor="b">
            <a:normAutofit/>
          </a:bodyPr>
          <a:lstStyle>
            <a:lvl1pPr>
              <a:defRPr sz="5400">
                <a:solidFill>
                  <a:schemeClr val="bg1"/>
                </a:solidFill>
              </a:defRPr>
            </a:lvl1pPr>
          </a:lstStyle>
          <a:p>
            <a:pPr algn="l"/>
            <a:r>
              <a:rPr lang="en-US" sz="5400">
                <a:solidFill>
                  <a:srgbClr val="FFFFFF"/>
                </a:solidFill>
              </a:rPr>
              <a:t>Click to edit Master title style</a:t>
            </a:r>
            <a:endParaRPr lang="en-US" sz="5400" dirty="0">
              <a:solidFill>
                <a:srgbClr val="FFFFFF"/>
              </a:solidFill>
            </a:endParaRPr>
          </a:p>
        </p:txBody>
      </p:sp>
      <p:sp>
        <p:nvSpPr>
          <p:cNvPr id="29" name="Subtitle 2">
            <a:extLst>
              <a:ext uri="{FF2B5EF4-FFF2-40B4-BE49-F238E27FC236}">
                <a16:creationId xmlns:a16="http://schemas.microsoft.com/office/drawing/2014/main" id="{2E173997-1548-44F7-B0A4-108B77F0B820}"/>
              </a:ext>
            </a:extLst>
          </p:cNvPr>
          <p:cNvSpPr>
            <a:spLocks noGrp="1"/>
          </p:cNvSpPr>
          <p:nvPr>
            <p:ph type="subTitle" idx="1"/>
          </p:nvPr>
        </p:nvSpPr>
        <p:spPr>
          <a:xfrm>
            <a:off x="485636" y="4004423"/>
            <a:ext cx="5435026" cy="2278154"/>
          </a:xfrm>
        </p:spPr>
        <p:txBody>
          <a:bodyPr anchor="t">
            <a:normAutofit/>
          </a:bodyPr>
          <a:lstStyle>
            <a:lvl1pPr marL="0" indent="0">
              <a:buNone/>
              <a:defRPr sz="2400">
                <a:solidFill>
                  <a:schemeClr val="bg1"/>
                </a:solidFill>
              </a:defRPr>
            </a:lvl1pPr>
          </a:lstStyle>
          <a:p>
            <a:pPr algn="l"/>
            <a:r>
              <a:rPr lang="en-US">
                <a:solidFill>
                  <a:srgbClr val="FFFFFF"/>
                </a:solidFill>
              </a:rPr>
              <a:t>Click to edit Master subtitle style</a:t>
            </a:r>
            <a:endParaRPr lang="en-US" dirty="0">
              <a:solidFill>
                <a:srgbClr val="FFFFFF"/>
              </a:solidFill>
            </a:endParaRPr>
          </a:p>
        </p:txBody>
      </p:sp>
      <p:sp>
        <p:nvSpPr>
          <p:cNvPr id="37" name="Picture Placeholder 34">
            <a:extLst>
              <a:ext uri="{FF2B5EF4-FFF2-40B4-BE49-F238E27FC236}">
                <a16:creationId xmlns:a16="http://schemas.microsoft.com/office/drawing/2014/main" id="{A37CD930-076A-4257-8800-922EDF1A0576}"/>
              </a:ext>
            </a:extLst>
          </p:cNvPr>
          <p:cNvSpPr>
            <a:spLocks noGrp="1"/>
          </p:cNvSpPr>
          <p:nvPr>
            <p:ph type="pic" sz="quarter" idx="13" hasCustomPrompt="1"/>
          </p:nvPr>
        </p:nvSpPr>
        <p:spPr>
          <a:xfrm>
            <a:off x="6197600" y="574675"/>
            <a:ext cx="5445125" cy="5749925"/>
          </a:xfrm>
        </p:spPr>
        <p:txBody>
          <a:bodyPr>
            <a:normAutofit/>
          </a:bodyPr>
          <a:lstStyle>
            <a:lvl1pPr marL="0" indent="0" algn="ctr">
              <a:buNone/>
              <a:defRPr sz="2000">
                <a:solidFill>
                  <a:schemeClr val="bg1"/>
                </a:solidFill>
              </a:defRPr>
            </a:lvl1pPr>
          </a:lstStyle>
          <a:p>
            <a:r>
              <a:rPr lang="en-US" dirty="0"/>
              <a:t>Insert photo here</a:t>
            </a:r>
          </a:p>
        </p:txBody>
      </p:sp>
      <p:sp>
        <p:nvSpPr>
          <p:cNvPr id="31" name="Date Placeholder 4">
            <a:extLst>
              <a:ext uri="{FF2B5EF4-FFF2-40B4-BE49-F238E27FC236}">
                <a16:creationId xmlns:a16="http://schemas.microsoft.com/office/drawing/2014/main" id="{B17F4254-E7F3-482D-83B2-F40E678DC31A}"/>
              </a:ext>
            </a:extLst>
          </p:cNvPr>
          <p:cNvSpPr>
            <a:spLocks noGrp="1"/>
          </p:cNvSpPr>
          <p:nvPr>
            <p:ph type="dt" sz="half" idx="10"/>
          </p:nvPr>
        </p:nvSpPr>
        <p:spPr>
          <a:xfrm>
            <a:off x="838200" y="6400800"/>
            <a:ext cx="2743200" cy="365125"/>
          </a:xfrm>
        </p:spPr>
        <p:txBody>
          <a:bodyPr/>
          <a:lstStyle/>
          <a:p>
            <a:r>
              <a:rPr lang="en-US">
                <a:solidFill>
                  <a:srgbClr val="FFFFFF"/>
                </a:solidFill>
              </a:rPr>
              <a:t>2/2/20XX</a:t>
            </a:r>
            <a:endParaRPr lang="en-US" dirty="0">
              <a:solidFill>
                <a:srgbClr val="FFFFFF"/>
              </a:solidFill>
            </a:endParaRPr>
          </a:p>
        </p:txBody>
      </p:sp>
      <p:sp>
        <p:nvSpPr>
          <p:cNvPr id="32" name="Footer Placeholder 5">
            <a:extLst>
              <a:ext uri="{FF2B5EF4-FFF2-40B4-BE49-F238E27FC236}">
                <a16:creationId xmlns:a16="http://schemas.microsoft.com/office/drawing/2014/main" id="{69A3213B-8554-4293-925C-3977950B2FC8}"/>
              </a:ext>
            </a:extLst>
          </p:cNvPr>
          <p:cNvSpPr>
            <a:spLocks noGrp="1"/>
          </p:cNvSpPr>
          <p:nvPr>
            <p:ph type="ftr" sz="quarter" idx="11"/>
          </p:nvPr>
        </p:nvSpPr>
        <p:spPr>
          <a:xfrm>
            <a:off x="4038600" y="6400800"/>
            <a:ext cx="4114800" cy="365125"/>
          </a:xfrm>
        </p:spPr>
        <p:txBody>
          <a:bodyPr/>
          <a:lstStyle/>
          <a:p>
            <a:r>
              <a:rPr lang="en-US" dirty="0">
                <a:solidFill>
                  <a:srgbClr val="FFFFFF"/>
                </a:solidFill>
              </a:rPr>
              <a:t>PRESENTATION TITLE</a:t>
            </a:r>
          </a:p>
        </p:txBody>
      </p:sp>
      <p:sp>
        <p:nvSpPr>
          <p:cNvPr id="33" name="Slide Number Placeholder 6">
            <a:extLst>
              <a:ext uri="{FF2B5EF4-FFF2-40B4-BE49-F238E27FC236}">
                <a16:creationId xmlns:a16="http://schemas.microsoft.com/office/drawing/2014/main" id="{E6081EFA-FDDB-48B1-8F8F-506DAA8FB2BE}"/>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solidFill>
                  <a:srgbClr val="FFFFFF"/>
                </a:solidFill>
              </a:rPr>
              <a:pPr/>
              <a:t>‹#›</a:t>
            </a:fld>
            <a:endParaRPr lang="en-US" dirty="0">
              <a:solidFill>
                <a:srgbClr val="FFFFFF"/>
              </a:solidFill>
            </a:endParaRPr>
          </a:p>
        </p:txBody>
      </p:sp>
      <p:sp>
        <p:nvSpPr>
          <p:cNvPr id="39" name="Oval 38">
            <a:extLst>
              <a:ext uri="{FF2B5EF4-FFF2-40B4-BE49-F238E27FC236}">
                <a16:creationId xmlns:a16="http://schemas.microsoft.com/office/drawing/2014/main" id="{7A5EAFD9-C10D-423D-877A-A7E344B82A86}"/>
              </a:ext>
              <a:ext uri="{C183D7F6-B498-43B3-948B-1728B52AA6E4}">
                <adec:decorative xmlns:adec="http://schemas.microsoft.com/office/drawing/2017/decorative" val="1"/>
              </a:ext>
            </a:extLst>
          </p:cNvPr>
          <p:cNvSpPr/>
          <p:nvPr userDrawn="1"/>
        </p:nvSpPr>
        <p:spPr>
          <a:xfrm rot="10800000">
            <a:off x="11725987" y="6085893"/>
            <a:ext cx="261660" cy="26166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41" name="Oval 40">
            <a:extLst>
              <a:ext uri="{FF2B5EF4-FFF2-40B4-BE49-F238E27FC236}">
                <a16:creationId xmlns:a16="http://schemas.microsoft.com/office/drawing/2014/main" id="{552E34FD-F45A-4FC4-A537-1CD327317B7F}"/>
              </a:ext>
              <a:ext uri="{C183D7F6-B498-43B3-948B-1728B52AA6E4}">
                <adec:decorative xmlns:adec="http://schemas.microsoft.com/office/drawing/2017/decorative" val="1"/>
              </a:ext>
            </a:extLst>
          </p:cNvPr>
          <p:cNvSpPr/>
          <p:nvPr userDrawn="1"/>
        </p:nvSpPr>
        <p:spPr>
          <a:xfrm rot="10800000">
            <a:off x="11234728" y="5325178"/>
            <a:ext cx="418430" cy="41843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Tree>
    <p:extLst>
      <p:ext uri="{BB962C8B-B14F-4D97-AF65-F5344CB8AC3E}">
        <p14:creationId xmlns:p14="http://schemas.microsoft.com/office/powerpoint/2010/main" val="3840208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accent5"/>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1B714E7-4FD4-46B0-8831-48EB663CFE50}"/>
              </a:ext>
              <a:ext uri="{C183D7F6-B498-43B3-948B-1728B52AA6E4}">
                <adec:decorative xmlns:adec="http://schemas.microsoft.com/office/drawing/2017/decorative" val="1"/>
              </a:ext>
            </a:extLst>
          </p:cNvPr>
          <p:cNvGrpSpPr/>
          <p:nvPr userDrawn="1"/>
        </p:nvGrpSpPr>
        <p:grpSpPr>
          <a:xfrm>
            <a:off x="183404" y="225822"/>
            <a:ext cx="1847971" cy="2438142"/>
            <a:chOff x="183404" y="225822"/>
            <a:chExt cx="1847971" cy="2438142"/>
          </a:xfrm>
        </p:grpSpPr>
        <p:sp useBgFill="1">
          <p:nvSpPr>
            <p:cNvPr id="11" name="Graphic 10">
              <a:extLst>
                <a:ext uri="{FF2B5EF4-FFF2-40B4-BE49-F238E27FC236}">
                  <a16:creationId xmlns:a16="http://schemas.microsoft.com/office/drawing/2014/main" id="{28748170-3B03-4983-B18A-BD3434F6A1E0}"/>
                </a:ext>
              </a:extLst>
            </p:cNvPr>
            <p:cNvSpPr/>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8763577F-7D99-42DD-8DEE-6CC576187D1E}"/>
                </a:ext>
              </a:extLst>
            </p:cNvPr>
            <p:cNvSpPr/>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4EF5F2E5-90C0-417E-8B26-0927E3086B9A}"/>
                </a:ext>
              </a:extLst>
            </p:cNvPr>
            <p:cNvSpPr/>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Oval 13">
              <a:extLst>
                <a:ext uri="{FF2B5EF4-FFF2-40B4-BE49-F238E27FC236}">
                  <a16:creationId xmlns:a16="http://schemas.microsoft.com/office/drawing/2014/main" id="{648150F6-4F74-4696-AF2C-455208042AA2}"/>
                </a:ext>
              </a:extLst>
            </p:cNvPr>
            <p:cNvSpPr/>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6" name="Title 1">
            <a:extLst>
              <a:ext uri="{FF2B5EF4-FFF2-40B4-BE49-F238E27FC236}">
                <a16:creationId xmlns:a16="http://schemas.microsoft.com/office/drawing/2014/main" id="{DF341ACE-BA74-497F-B0A2-112DCBB28EDA}"/>
              </a:ext>
            </a:extLst>
          </p:cNvPr>
          <p:cNvSpPr>
            <a:spLocks noGrp="1"/>
          </p:cNvSpPr>
          <p:nvPr>
            <p:ph type="title"/>
          </p:nvPr>
        </p:nvSpPr>
        <p:spPr>
          <a:xfrm>
            <a:off x="822352" y="566127"/>
            <a:ext cx="10531448" cy="1490825"/>
          </a:xfrm>
        </p:spPr>
        <p:txBody>
          <a:bodyPr anchor="ctr">
            <a:normAutofit/>
          </a:bodyPr>
          <a:lstStyle>
            <a:lvl1pPr algn="ctr">
              <a:defRPr>
                <a:solidFill>
                  <a:schemeClr val="bg1"/>
                </a:solidFill>
                <a:effectLst>
                  <a:outerShdw blurRad="50800" dist="38100" dir="2700000" algn="tl" rotWithShape="0">
                    <a:prstClr val="black">
                      <a:alpha val="40000"/>
                    </a:prstClr>
                  </a:outerShdw>
                </a:effectLst>
              </a:defRPr>
            </a:lvl1pPr>
          </a:lstStyle>
          <a:p>
            <a:pPr algn="ctr"/>
            <a:r>
              <a:rPr lang="en-US">
                <a:solidFill>
                  <a:srgbClr val="FFFFFF"/>
                </a:solidFill>
                <a:effectLst>
                  <a:outerShdw blurRad="38100" dist="38100" dir="2700000" algn="tl">
                    <a:srgbClr val="000000">
                      <a:alpha val="43137"/>
                    </a:srgbClr>
                  </a:outerShdw>
                </a:effectLst>
                <a:cs typeface="Segoe UI" panose="020B0502040204020203" pitchFamily="34" charset="0"/>
              </a:rPr>
              <a:t>Click to edit Master title style</a:t>
            </a:r>
            <a:endParaRPr lang="en-US" dirty="0">
              <a:solidFill>
                <a:srgbClr val="FFFFFF"/>
              </a:solidFill>
              <a:effectLst>
                <a:outerShdw blurRad="38100" dist="38100" dir="2700000" algn="tl">
                  <a:srgbClr val="000000">
                    <a:alpha val="43137"/>
                  </a:srgbClr>
                </a:outerShdw>
              </a:effectLst>
              <a:cs typeface="Segoe UI" panose="020B0502040204020203" pitchFamily="34" charset="0"/>
            </a:endParaRPr>
          </a:p>
        </p:txBody>
      </p:sp>
      <p:sp>
        <p:nvSpPr>
          <p:cNvPr id="24" name="Text Placeholder 23">
            <a:extLst>
              <a:ext uri="{FF2B5EF4-FFF2-40B4-BE49-F238E27FC236}">
                <a16:creationId xmlns:a16="http://schemas.microsoft.com/office/drawing/2014/main" id="{03858BEB-3028-46B2-A113-0312EFEC2187}"/>
              </a:ext>
            </a:extLst>
          </p:cNvPr>
          <p:cNvSpPr>
            <a:spLocks noGrp="1"/>
          </p:cNvSpPr>
          <p:nvPr>
            <p:ph type="body" sz="quarter" idx="13" hasCustomPrompt="1"/>
          </p:nvPr>
        </p:nvSpPr>
        <p:spPr>
          <a:xfrm>
            <a:off x="1592541" y="2346854"/>
            <a:ext cx="4360512"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8" name="Text Placeholder 25">
            <a:extLst>
              <a:ext uri="{FF2B5EF4-FFF2-40B4-BE49-F238E27FC236}">
                <a16:creationId xmlns:a16="http://schemas.microsoft.com/office/drawing/2014/main" id="{04B6002D-221D-4D66-93ED-DAD87E6478D3}"/>
              </a:ext>
            </a:extLst>
          </p:cNvPr>
          <p:cNvSpPr>
            <a:spLocks noGrp="1"/>
          </p:cNvSpPr>
          <p:nvPr>
            <p:ph type="body" sz="quarter" idx="14" hasCustomPrompt="1"/>
          </p:nvPr>
        </p:nvSpPr>
        <p:spPr>
          <a:xfrm>
            <a:off x="1592191" y="2899269"/>
            <a:ext cx="4360862"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1" name="Text Placeholder 23">
            <a:extLst>
              <a:ext uri="{FF2B5EF4-FFF2-40B4-BE49-F238E27FC236}">
                <a16:creationId xmlns:a16="http://schemas.microsoft.com/office/drawing/2014/main" id="{37B583B4-9EAA-4C7A-8DE1-DF310A0D2442}"/>
              </a:ext>
            </a:extLst>
          </p:cNvPr>
          <p:cNvSpPr>
            <a:spLocks noGrp="1"/>
          </p:cNvSpPr>
          <p:nvPr>
            <p:ph type="body" sz="quarter" idx="15" hasCustomPrompt="1"/>
          </p:nvPr>
        </p:nvSpPr>
        <p:spPr>
          <a:xfrm>
            <a:off x="6287397" y="2346854"/>
            <a:ext cx="4360512"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2" name="Text Placeholder 25">
            <a:extLst>
              <a:ext uri="{FF2B5EF4-FFF2-40B4-BE49-F238E27FC236}">
                <a16:creationId xmlns:a16="http://schemas.microsoft.com/office/drawing/2014/main" id="{694B9F6A-3683-47F2-8548-EA26CEADE524}"/>
              </a:ext>
            </a:extLst>
          </p:cNvPr>
          <p:cNvSpPr>
            <a:spLocks noGrp="1"/>
          </p:cNvSpPr>
          <p:nvPr>
            <p:ph type="body" sz="quarter" idx="16" hasCustomPrompt="1"/>
          </p:nvPr>
        </p:nvSpPr>
        <p:spPr>
          <a:xfrm>
            <a:off x="6287047" y="2899269"/>
            <a:ext cx="4360862"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18" name="Date Placeholder 4">
            <a:extLst>
              <a:ext uri="{FF2B5EF4-FFF2-40B4-BE49-F238E27FC236}">
                <a16:creationId xmlns:a16="http://schemas.microsoft.com/office/drawing/2014/main" id="{1FDFCFD6-336A-4319-8946-39E7EC2CD1B3}"/>
              </a:ext>
            </a:extLst>
          </p:cNvPr>
          <p:cNvSpPr>
            <a:spLocks noGrp="1"/>
          </p:cNvSpPr>
          <p:nvPr>
            <p:ph type="dt" sz="half" idx="10"/>
          </p:nvPr>
        </p:nvSpPr>
        <p:spPr>
          <a:xfrm>
            <a:off x="8382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2/2/20XX</a:t>
            </a:r>
            <a:endParaRPr lang="en-US" dirty="0"/>
          </a:p>
        </p:txBody>
      </p:sp>
      <p:sp>
        <p:nvSpPr>
          <p:cNvPr id="19" name="Footer Placeholder 5">
            <a:extLst>
              <a:ext uri="{FF2B5EF4-FFF2-40B4-BE49-F238E27FC236}">
                <a16:creationId xmlns:a16="http://schemas.microsoft.com/office/drawing/2014/main" id="{EDA87BDB-4AAD-4508-9D8E-9413194A6FB5}"/>
              </a:ext>
            </a:extLst>
          </p:cNvPr>
          <p:cNvSpPr>
            <a:spLocks noGrp="1"/>
          </p:cNvSpPr>
          <p:nvPr>
            <p:ph type="ftr" sz="quarter" idx="11"/>
          </p:nvPr>
        </p:nvSpPr>
        <p:spPr>
          <a:xfrm>
            <a:off x="4038600" y="6400800"/>
            <a:ext cx="41148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0" name="Slide Number Placeholder 6">
            <a:extLst>
              <a:ext uri="{FF2B5EF4-FFF2-40B4-BE49-F238E27FC236}">
                <a16:creationId xmlns:a16="http://schemas.microsoft.com/office/drawing/2014/main" id="{972B28B4-16BA-417A-B46D-DBD7D41F7650}"/>
              </a:ext>
            </a:extLst>
          </p:cNvPr>
          <p:cNvSpPr>
            <a:spLocks noGrp="1"/>
          </p:cNvSpPr>
          <p:nvPr>
            <p:ph type="sldNum" sz="quarter" idx="12"/>
          </p:nvPr>
        </p:nvSpPr>
        <p:spPr>
          <a:xfrm>
            <a:off x="86106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64250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umn 3 Content">
    <p:bg>
      <p:bgPr>
        <a:solidFill>
          <a:schemeClr val="accent5"/>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8A1D0A1-1FD1-4F94-B2C0-06C2E2030D53}"/>
              </a:ext>
              <a:ext uri="{C183D7F6-B498-43B3-948B-1728B52AA6E4}">
                <adec:decorative xmlns:adec="http://schemas.microsoft.com/office/drawing/2017/decorative" val="1"/>
              </a:ext>
            </a:extLst>
          </p:cNvPr>
          <p:cNvGrpSpPr/>
          <p:nvPr userDrawn="1"/>
        </p:nvGrpSpPr>
        <p:grpSpPr>
          <a:xfrm>
            <a:off x="183404" y="225822"/>
            <a:ext cx="1847971" cy="2438142"/>
            <a:chOff x="183404" y="225822"/>
            <a:chExt cx="1847971" cy="2438142"/>
          </a:xfrm>
        </p:grpSpPr>
        <p:sp useBgFill="1">
          <p:nvSpPr>
            <p:cNvPr id="11" name="Graphic 10">
              <a:extLst>
                <a:ext uri="{FF2B5EF4-FFF2-40B4-BE49-F238E27FC236}">
                  <a16:creationId xmlns:a16="http://schemas.microsoft.com/office/drawing/2014/main" id="{58CFF91A-90A9-4CD1-A803-636F9F1304A4}"/>
                </a:ext>
              </a:extLst>
            </p:cNvPr>
            <p:cNvSpPr/>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4FBC4BC7-0780-43F3-A67A-65EB564F696D}"/>
                </a:ext>
              </a:extLst>
            </p:cNvPr>
            <p:cNvSpPr/>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1CE0ABAF-CF8C-4E0D-A844-F01B6E85B2E3}"/>
                </a:ext>
              </a:extLst>
            </p:cNvPr>
            <p:cNvSpPr/>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Oval 13">
              <a:extLst>
                <a:ext uri="{FF2B5EF4-FFF2-40B4-BE49-F238E27FC236}">
                  <a16:creationId xmlns:a16="http://schemas.microsoft.com/office/drawing/2014/main" id="{5E894DEB-17BA-46D9-AF52-DFC04FC4E93A}"/>
                </a:ext>
              </a:extLst>
            </p:cNvPr>
            <p:cNvSpPr/>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6" name="Title 1">
            <a:extLst>
              <a:ext uri="{FF2B5EF4-FFF2-40B4-BE49-F238E27FC236}">
                <a16:creationId xmlns:a16="http://schemas.microsoft.com/office/drawing/2014/main" id="{30AFDACD-10D0-493F-9AA6-0C0AC8835228}"/>
              </a:ext>
            </a:extLst>
          </p:cNvPr>
          <p:cNvSpPr>
            <a:spLocks noGrp="1"/>
          </p:cNvSpPr>
          <p:nvPr>
            <p:ph type="title"/>
          </p:nvPr>
        </p:nvSpPr>
        <p:spPr>
          <a:xfrm>
            <a:off x="822352" y="566127"/>
            <a:ext cx="10531448" cy="1490825"/>
          </a:xfrm>
        </p:spPr>
        <p:txBody>
          <a:bodyPr anchor="ctr">
            <a:normAutofit/>
          </a:bodyPr>
          <a:lstStyle>
            <a:lvl1pPr algn="ctr">
              <a:defRPr>
                <a:solidFill>
                  <a:schemeClr val="bg1"/>
                </a:solidFill>
                <a:effectLst>
                  <a:outerShdw blurRad="50800" dist="38100" dir="2700000" algn="tl" rotWithShape="0">
                    <a:prstClr val="black">
                      <a:alpha val="40000"/>
                    </a:prstClr>
                  </a:outerShdw>
                </a:effectLst>
              </a:defRPr>
            </a:lvl1pPr>
          </a:lstStyle>
          <a:p>
            <a:pPr algn="ctr"/>
            <a:r>
              <a:rPr lang="en-US">
                <a:solidFill>
                  <a:srgbClr val="FFFFFF"/>
                </a:solidFill>
                <a:effectLst>
                  <a:outerShdw blurRad="38100" dist="38100" dir="2700000" algn="tl">
                    <a:srgbClr val="000000">
                      <a:alpha val="43137"/>
                    </a:srgbClr>
                  </a:outerShdw>
                </a:effectLst>
                <a:cs typeface="Segoe UI" panose="020B0502040204020203" pitchFamily="34" charset="0"/>
              </a:rPr>
              <a:t>Click to edit Master title style</a:t>
            </a:r>
            <a:endParaRPr lang="en-US" dirty="0">
              <a:solidFill>
                <a:srgbClr val="FFFFFF"/>
              </a:solidFill>
              <a:effectLst>
                <a:outerShdw blurRad="38100" dist="38100" dir="2700000" algn="tl">
                  <a:srgbClr val="000000">
                    <a:alpha val="43137"/>
                  </a:srgbClr>
                </a:outerShdw>
              </a:effectLst>
              <a:cs typeface="Segoe UI" panose="020B0502040204020203" pitchFamily="34" charset="0"/>
            </a:endParaRPr>
          </a:p>
        </p:txBody>
      </p:sp>
      <p:sp>
        <p:nvSpPr>
          <p:cNvPr id="20" name="Text Placeholder 23">
            <a:extLst>
              <a:ext uri="{FF2B5EF4-FFF2-40B4-BE49-F238E27FC236}">
                <a16:creationId xmlns:a16="http://schemas.microsoft.com/office/drawing/2014/main" id="{FCFF65AC-D857-44D4-8C75-42685EEC828C}"/>
              </a:ext>
            </a:extLst>
          </p:cNvPr>
          <p:cNvSpPr>
            <a:spLocks noGrp="1"/>
          </p:cNvSpPr>
          <p:nvPr>
            <p:ph type="body" sz="quarter" idx="13" hasCustomPrompt="1"/>
          </p:nvPr>
        </p:nvSpPr>
        <p:spPr>
          <a:xfrm>
            <a:off x="1001992" y="2346854"/>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1" name="Text Placeholder 25">
            <a:extLst>
              <a:ext uri="{FF2B5EF4-FFF2-40B4-BE49-F238E27FC236}">
                <a16:creationId xmlns:a16="http://schemas.microsoft.com/office/drawing/2014/main" id="{CBC02743-732C-4B86-AB3D-5C05A02D0D11}"/>
              </a:ext>
            </a:extLst>
          </p:cNvPr>
          <p:cNvSpPr>
            <a:spLocks noGrp="1"/>
          </p:cNvSpPr>
          <p:nvPr>
            <p:ph type="body" sz="quarter" idx="14" hasCustomPrompt="1"/>
          </p:nvPr>
        </p:nvSpPr>
        <p:spPr>
          <a:xfrm>
            <a:off x="1001641" y="2899269"/>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2" name="Text Placeholder 23">
            <a:extLst>
              <a:ext uri="{FF2B5EF4-FFF2-40B4-BE49-F238E27FC236}">
                <a16:creationId xmlns:a16="http://schemas.microsoft.com/office/drawing/2014/main" id="{01F8B39A-529F-4E49-AE13-52EC4704DEB0}"/>
              </a:ext>
            </a:extLst>
          </p:cNvPr>
          <p:cNvSpPr>
            <a:spLocks noGrp="1"/>
          </p:cNvSpPr>
          <p:nvPr>
            <p:ph type="body" sz="quarter" idx="15" hasCustomPrompt="1"/>
          </p:nvPr>
        </p:nvSpPr>
        <p:spPr>
          <a:xfrm>
            <a:off x="4453829" y="2346854"/>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3" name="Text Placeholder 25">
            <a:extLst>
              <a:ext uri="{FF2B5EF4-FFF2-40B4-BE49-F238E27FC236}">
                <a16:creationId xmlns:a16="http://schemas.microsoft.com/office/drawing/2014/main" id="{2A6AE7B0-4281-44CE-83E8-FF70EB548ACA}"/>
              </a:ext>
            </a:extLst>
          </p:cNvPr>
          <p:cNvSpPr>
            <a:spLocks noGrp="1"/>
          </p:cNvSpPr>
          <p:nvPr>
            <p:ph type="body" sz="quarter" idx="16" hasCustomPrompt="1"/>
          </p:nvPr>
        </p:nvSpPr>
        <p:spPr>
          <a:xfrm>
            <a:off x="4453478" y="2899269"/>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4" name="Text Placeholder 23">
            <a:extLst>
              <a:ext uri="{FF2B5EF4-FFF2-40B4-BE49-F238E27FC236}">
                <a16:creationId xmlns:a16="http://schemas.microsoft.com/office/drawing/2014/main" id="{9D1E92C6-323C-467F-8117-84624685E70D}"/>
              </a:ext>
            </a:extLst>
          </p:cNvPr>
          <p:cNvSpPr>
            <a:spLocks noGrp="1"/>
          </p:cNvSpPr>
          <p:nvPr>
            <p:ph type="body" sz="quarter" idx="17" hasCustomPrompt="1"/>
          </p:nvPr>
        </p:nvSpPr>
        <p:spPr>
          <a:xfrm>
            <a:off x="7906017" y="2333139"/>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5" name="Text Placeholder 25">
            <a:extLst>
              <a:ext uri="{FF2B5EF4-FFF2-40B4-BE49-F238E27FC236}">
                <a16:creationId xmlns:a16="http://schemas.microsoft.com/office/drawing/2014/main" id="{E292D7CF-B506-4D5A-9747-949D5607895B}"/>
              </a:ext>
            </a:extLst>
          </p:cNvPr>
          <p:cNvSpPr>
            <a:spLocks noGrp="1"/>
          </p:cNvSpPr>
          <p:nvPr>
            <p:ph type="body" sz="quarter" idx="18" hasCustomPrompt="1"/>
          </p:nvPr>
        </p:nvSpPr>
        <p:spPr>
          <a:xfrm>
            <a:off x="7905666" y="2885554"/>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17" name="Date Placeholder 4">
            <a:extLst>
              <a:ext uri="{FF2B5EF4-FFF2-40B4-BE49-F238E27FC236}">
                <a16:creationId xmlns:a16="http://schemas.microsoft.com/office/drawing/2014/main" id="{39C4FF29-BCBF-4D15-B2D8-AE2E1F3891F7}"/>
              </a:ext>
            </a:extLst>
          </p:cNvPr>
          <p:cNvSpPr>
            <a:spLocks noGrp="1"/>
          </p:cNvSpPr>
          <p:nvPr>
            <p:ph type="dt" sz="half" idx="10"/>
          </p:nvPr>
        </p:nvSpPr>
        <p:spPr>
          <a:xfrm>
            <a:off x="8382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2/2/20XX</a:t>
            </a:r>
            <a:endParaRPr lang="en-US" dirty="0"/>
          </a:p>
        </p:txBody>
      </p:sp>
      <p:sp>
        <p:nvSpPr>
          <p:cNvPr id="18" name="Footer Placeholder 5">
            <a:extLst>
              <a:ext uri="{FF2B5EF4-FFF2-40B4-BE49-F238E27FC236}">
                <a16:creationId xmlns:a16="http://schemas.microsoft.com/office/drawing/2014/main" id="{308F6E4A-924F-4513-8E2C-B2815410DE94}"/>
              </a:ext>
            </a:extLst>
          </p:cNvPr>
          <p:cNvSpPr>
            <a:spLocks noGrp="1"/>
          </p:cNvSpPr>
          <p:nvPr>
            <p:ph type="ftr" sz="quarter" idx="11"/>
          </p:nvPr>
        </p:nvSpPr>
        <p:spPr>
          <a:xfrm>
            <a:off x="4038600" y="6400800"/>
            <a:ext cx="41148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9" name="Slide Number Placeholder 6">
            <a:extLst>
              <a:ext uri="{FF2B5EF4-FFF2-40B4-BE49-F238E27FC236}">
                <a16:creationId xmlns:a16="http://schemas.microsoft.com/office/drawing/2014/main" id="{54E5349C-86B2-431A-A9BA-60665D1797BD}"/>
              </a:ext>
            </a:extLst>
          </p:cNvPr>
          <p:cNvSpPr>
            <a:spLocks noGrp="1"/>
          </p:cNvSpPr>
          <p:nvPr>
            <p:ph type="sldNum" sz="quarter" idx="12"/>
          </p:nvPr>
        </p:nvSpPr>
        <p:spPr>
          <a:xfrm>
            <a:off x="86106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4212544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7E5D41C-AF53-4BB3-B90C-55B007BC4CDE}"/>
              </a:ext>
            </a:extLst>
          </p:cNvPr>
          <p:cNvSpPr>
            <a:spLocks noGrp="1"/>
          </p:cNvSpPr>
          <p:nvPr>
            <p:ph type="title"/>
          </p:nvPr>
        </p:nvSpPr>
        <p:spPr>
          <a:xfrm>
            <a:off x="580403" y="4038599"/>
            <a:ext cx="4715498" cy="2235494"/>
          </a:xfrm>
        </p:spPr>
        <p:txBody>
          <a:bodyPr anchor="ctr">
            <a:normAutofit/>
          </a:bodyPr>
          <a:lstStyle/>
          <a:p>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sp>
        <p:nvSpPr>
          <p:cNvPr id="15" name="Picture Placeholder 14">
            <a:extLst>
              <a:ext uri="{FF2B5EF4-FFF2-40B4-BE49-F238E27FC236}">
                <a16:creationId xmlns:a16="http://schemas.microsoft.com/office/drawing/2014/main" id="{2F6A086D-145E-4C1B-B127-20F3EB745519}"/>
              </a:ext>
            </a:extLst>
          </p:cNvPr>
          <p:cNvSpPr>
            <a:spLocks noGrp="1"/>
          </p:cNvSpPr>
          <p:nvPr>
            <p:ph type="pic" sz="quarter" idx="14" hasCustomPrompt="1"/>
          </p:nvPr>
        </p:nvSpPr>
        <p:spPr>
          <a:xfrm>
            <a:off x="581025" y="533400"/>
            <a:ext cx="3628551" cy="3297238"/>
          </a:xfrm>
          <a:custGeom>
            <a:avLst/>
            <a:gdLst>
              <a:gd name="connsiteX0" fmla="*/ 318559 w 3628551"/>
              <a:gd name="connsiteY0" fmla="*/ 1414022 h 3297238"/>
              <a:gd name="connsiteX1" fmla="*/ 187729 w 3628551"/>
              <a:gd name="connsiteY1" fmla="*/ 1544852 h 3297238"/>
              <a:gd name="connsiteX2" fmla="*/ 318559 w 3628551"/>
              <a:gd name="connsiteY2" fmla="*/ 1675682 h 3297238"/>
              <a:gd name="connsiteX3" fmla="*/ 449389 w 3628551"/>
              <a:gd name="connsiteY3" fmla="*/ 1544852 h 3297238"/>
              <a:gd name="connsiteX4" fmla="*/ 318559 w 3628551"/>
              <a:gd name="connsiteY4" fmla="*/ 1414022 h 3297238"/>
              <a:gd name="connsiteX5" fmla="*/ 0 w 3628551"/>
              <a:gd name="connsiteY5" fmla="*/ 0 h 3297238"/>
              <a:gd name="connsiteX6" fmla="*/ 3628551 w 3628551"/>
              <a:gd name="connsiteY6" fmla="*/ 0 h 3297238"/>
              <a:gd name="connsiteX7" fmla="*/ 3628551 w 3628551"/>
              <a:gd name="connsiteY7" fmla="*/ 3297238 h 3297238"/>
              <a:gd name="connsiteX8" fmla="*/ 0 w 3628551"/>
              <a:gd name="connsiteY8" fmla="*/ 3297238 h 3297238"/>
              <a:gd name="connsiteX9" fmla="*/ 0 w 3628551"/>
              <a:gd name="connsiteY9" fmla="*/ 1060944 h 3297238"/>
              <a:gd name="connsiteX10" fmla="*/ 93526 w 3628551"/>
              <a:gd name="connsiteY10" fmla="*/ 1154470 h 3297238"/>
              <a:gd name="connsiteX11" fmla="*/ 185334 w 3628551"/>
              <a:gd name="connsiteY11" fmla="*/ 1152160 h 3297238"/>
              <a:gd name="connsiteX12" fmla="*/ 187645 w 3628551"/>
              <a:gd name="connsiteY12" fmla="*/ 1060352 h 3297238"/>
              <a:gd name="connsiteX13" fmla="*/ 31028 w 3628551"/>
              <a:gd name="connsiteY13" fmla="*/ 903736 h 3297238"/>
              <a:gd name="connsiteX14" fmla="*/ 195727 w 3628551"/>
              <a:gd name="connsiteY14" fmla="*/ 739037 h 3297238"/>
              <a:gd name="connsiteX15" fmla="*/ 198037 w 3628551"/>
              <a:gd name="connsiteY15" fmla="*/ 647229 h 3297238"/>
              <a:gd name="connsiteX16" fmla="*/ 106229 w 3628551"/>
              <a:gd name="connsiteY16" fmla="*/ 649539 h 3297238"/>
              <a:gd name="connsiteX17" fmla="*/ 0 w 3628551"/>
              <a:gd name="connsiteY17" fmla="*/ 755768 h 329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28551" h="3297238">
                <a:moveTo>
                  <a:pt x="318559" y="1414022"/>
                </a:moveTo>
                <a:cubicBezTo>
                  <a:pt x="246304" y="1414022"/>
                  <a:pt x="187729" y="1472597"/>
                  <a:pt x="187729" y="1544852"/>
                </a:cubicBezTo>
                <a:cubicBezTo>
                  <a:pt x="187729" y="1617107"/>
                  <a:pt x="246304" y="1675682"/>
                  <a:pt x="318559" y="1675682"/>
                </a:cubicBezTo>
                <a:cubicBezTo>
                  <a:pt x="390814" y="1675682"/>
                  <a:pt x="449389" y="1617107"/>
                  <a:pt x="449389" y="1544852"/>
                </a:cubicBezTo>
                <a:cubicBezTo>
                  <a:pt x="449389" y="1472597"/>
                  <a:pt x="390814" y="1414022"/>
                  <a:pt x="318559" y="1414022"/>
                </a:cubicBezTo>
                <a:close/>
                <a:moveTo>
                  <a:pt x="0" y="0"/>
                </a:moveTo>
                <a:lnTo>
                  <a:pt x="3628551" y="0"/>
                </a:lnTo>
                <a:lnTo>
                  <a:pt x="3628551" y="3297238"/>
                </a:lnTo>
                <a:lnTo>
                  <a:pt x="0" y="3297238"/>
                </a:lnTo>
                <a:lnTo>
                  <a:pt x="0" y="1060944"/>
                </a:lnTo>
                <a:lnTo>
                  <a:pt x="93526" y="1154470"/>
                </a:lnTo>
                <a:cubicBezTo>
                  <a:pt x="118240" y="1179184"/>
                  <a:pt x="159345" y="1178149"/>
                  <a:pt x="185334" y="1152160"/>
                </a:cubicBezTo>
                <a:cubicBezTo>
                  <a:pt x="211324" y="1126171"/>
                  <a:pt x="212361" y="1085068"/>
                  <a:pt x="187645" y="1060352"/>
                </a:cubicBezTo>
                <a:lnTo>
                  <a:pt x="31028" y="903736"/>
                </a:lnTo>
                <a:lnTo>
                  <a:pt x="195727" y="739037"/>
                </a:lnTo>
                <a:cubicBezTo>
                  <a:pt x="221716" y="713048"/>
                  <a:pt x="222754" y="671945"/>
                  <a:pt x="198037" y="647229"/>
                </a:cubicBezTo>
                <a:cubicBezTo>
                  <a:pt x="173324" y="622515"/>
                  <a:pt x="132218" y="623550"/>
                  <a:pt x="106229" y="649539"/>
                </a:cubicBezTo>
                <a:lnTo>
                  <a:pt x="0" y="755768"/>
                </a:lnTo>
                <a:close/>
              </a:path>
            </a:pathLst>
          </a:custGeom>
        </p:spPr>
        <p:txBody>
          <a:bodyPr wrap="square">
            <a:noAutofit/>
          </a:bodyPr>
          <a:lstStyle>
            <a:lvl1pPr marL="0" indent="0" algn="ctr">
              <a:buNone/>
              <a:defRPr sz="2000"/>
            </a:lvl1pPr>
          </a:lstStyle>
          <a:p>
            <a:r>
              <a:rPr lang="en-US" dirty="0"/>
              <a:t>Click to add photo</a:t>
            </a:r>
          </a:p>
        </p:txBody>
      </p:sp>
      <p:sp>
        <p:nvSpPr>
          <p:cNvPr id="32" name="Picture Placeholder 27">
            <a:extLst>
              <a:ext uri="{FF2B5EF4-FFF2-40B4-BE49-F238E27FC236}">
                <a16:creationId xmlns:a16="http://schemas.microsoft.com/office/drawing/2014/main" id="{7F0E1CD0-7716-4ECA-95A0-1DAD5D7BB0E4}"/>
              </a:ext>
            </a:extLst>
          </p:cNvPr>
          <p:cNvSpPr>
            <a:spLocks noGrp="1"/>
          </p:cNvSpPr>
          <p:nvPr>
            <p:ph type="pic" sz="quarter" idx="15" hasCustomPrompt="1"/>
          </p:nvPr>
        </p:nvSpPr>
        <p:spPr>
          <a:xfrm>
            <a:off x="4291941" y="533400"/>
            <a:ext cx="3663496" cy="3297238"/>
          </a:xfrm>
        </p:spPr>
        <p:txBody>
          <a:bodyPr>
            <a:normAutofit/>
          </a:bodyPr>
          <a:lstStyle>
            <a:lvl1pPr marL="0" indent="0" algn="ctr">
              <a:buNone/>
              <a:defRPr sz="2000"/>
            </a:lvl1pPr>
          </a:lstStyle>
          <a:p>
            <a:r>
              <a:rPr lang="en-US" dirty="0"/>
              <a:t>Click to add photo</a:t>
            </a:r>
          </a:p>
        </p:txBody>
      </p:sp>
      <p:sp>
        <p:nvSpPr>
          <p:cNvPr id="33" name="Picture Placeholder 29">
            <a:extLst>
              <a:ext uri="{FF2B5EF4-FFF2-40B4-BE49-F238E27FC236}">
                <a16:creationId xmlns:a16="http://schemas.microsoft.com/office/drawing/2014/main" id="{DA591C55-F69F-4200-828A-2D6335F0513A}"/>
              </a:ext>
            </a:extLst>
          </p:cNvPr>
          <p:cNvSpPr>
            <a:spLocks noGrp="1"/>
          </p:cNvSpPr>
          <p:nvPr>
            <p:ph type="pic" sz="quarter" idx="16" hasCustomPrompt="1"/>
          </p:nvPr>
        </p:nvSpPr>
        <p:spPr>
          <a:xfrm>
            <a:off x="8032564" y="533400"/>
            <a:ext cx="3653023" cy="3297238"/>
          </a:xfrm>
        </p:spPr>
        <p:txBody>
          <a:bodyPr>
            <a:normAutofit/>
          </a:bodyPr>
          <a:lstStyle>
            <a:lvl1pPr marL="0" indent="0" algn="ctr">
              <a:buNone/>
              <a:defRPr sz="2000"/>
            </a:lvl1pPr>
          </a:lstStyle>
          <a:p>
            <a:r>
              <a:rPr lang="en-US" dirty="0"/>
              <a:t>Click to add photo</a:t>
            </a:r>
          </a:p>
        </p:txBody>
      </p:sp>
      <p:sp>
        <p:nvSpPr>
          <p:cNvPr id="24" name="Text Placeholder 21">
            <a:extLst>
              <a:ext uri="{FF2B5EF4-FFF2-40B4-BE49-F238E27FC236}">
                <a16:creationId xmlns:a16="http://schemas.microsoft.com/office/drawing/2014/main" id="{6A0E906F-C44E-4A99-AFF8-D3402964E5A0}"/>
              </a:ext>
            </a:extLst>
          </p:cNvPr>
          <p:cNvSpPr>
            <a:spLocks noGrp="1"/>
          </p:cNvSpPr>
          <p:nvPr>
            <p:ph type="body" sz="quarter" idx="13" hasCustomPrompt="1"/>
          </p:nvPr>
        </p:nvSpPr>
        <p:spPr>
          <a:xfrm>
            <a:off x="5486400" y="4038600"/>
            <a:ext cx="6199189" cy="2235200"/>
          </a:xfrm>
        </p:spPr>
        <p:txBody>
          <a:bodyPr anchor="ctr">
            <a:normAutofit/>
          </a:bodyPr>
          <a:lstStyle>
            <a:lvl1pPr marL="0" indent="0">
              <a:lnSpc>
                <a:spcPct val="120000"/>
              </a:lnSpc>
              <a:buNone/>
              <a:defRPr sz="1800"/>
            </a:lvl1pPr>
          </a:lstStyle>
          <a:p>
            <a:pPr lvl="0"/>
            <a:r>
              <a:rPr lang="en-US" dirty="0"/>
              <a:t>Click to add text</a:t>
            </a:r>
          </a:p>
        </p:txBody>
      </p:sp>
      <p:sp>
        <p:nvSpPr>
          <p:cNvPr id="18" name="Date Placeholder 4">
            <a:extLst>
              <a:ext uri="{FF2B5EF4-FFF2-40B4-BE49-F238E27FC236}">
                <a16:creationId xmlns:a16="http://schemas.microsoft.com/office/drawing/2014/main" id="{0F951813-3955-4553-A366-5835C924A092}"/>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5">
            <a:extLst>
              <a:ext uri="{FF2B5EF4-FFF2-40B4-BE49-F238E27FC236}">
                <a16:creationId xmlns:a16="http://schemas.microsoft.com/office/drawing/2014/main" id="{B1F7E77F-0625-469F-B5F7-157B7B0564F8}"/>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6">
            <a:extLst>
              <a:ext uri="{FF2B5EF4-FFF2-40B4-BE49-F238E27FC236}">
                <a16:creationId xmlns:a16="http://schemas.microsoft.com/office/drawing/2014/main" id="{C84C6DAD-05C6-4F35-8750-E504AD54AA70}"/>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Text Placeholder 2">
            <a:extLst>
              <a:ext uri="{FF2B5EF4-FFF2-40B4-BE49-F238E27FC236}">
                <a16:creationId xmlns:a16="http://schemas.microsoft.com/office/drawing/2014/main" id="{DF0A57B7-7651-4DB0-ACED-9BDE318828E4}"/>
              </a:ext>
            </a:extLst>
          </p:cNvPr>
          <p:cNvSpPr>
            <a:spLocks noGrp="1"/>
          </p:cNvSpPr>
          <p:nvPr userDrawn="1">
            <p:ph type="body" sz="quarter" idx="17" hasCustomPrompt="1"/>
          </p:nvPr>
        </p:nvSpPr>
        <p:spPr>
          <a:xfrm>
            <a:off x="768350" y="1944688"/>
            <a:ext cx="256827" cy="261937"/>
          </a:xfrm>
          <a:prstGeom prst="ellipse">
            <a:avLst/>
          </a:prstGeom>
          <a:solidFill>
            <a:schemeClr val="bg1"/>
          </a:solidFill>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lIns="0" tIns="0" rIns="0" bIns="0" rtlCol="0" anchor="ctr">
            <a:noAutofit/>
          </a:bodyPr>
          <a:lstStyle>
            <a:lvl1pPr marL="0" indent="0" algn="ctr">
              <a:spcBef>
                <a:spcPts val="0"/>
              </a:spcBef>
              <a:buNone/>
              <a:defRPr lang="en-US" sz="800" dirty="0">
                <a:solidFill>
                  <a:schemeClr val="bg1"/>
                </a:solidFill>
              </a:defRPr>
            </a:lvl1pPr>
          </a:lstStyle>
          <a:p>
            <a:pPr marL="0" lvl="0"/>
            <a:r>
              <a:rPr lang="en-US" dirty="0"/>
              <a:t>X</a:t>
            </a:r>
          </a:p>
        </p:txBody>
      </p:sp>
      <p:sp>
        <p:nvSpPr>
          <p:cNvPr id="28" name="Text Placeholder 27">
            <a:extLst>
              <a:ext uri="{FF2B5EF4-FFF2-40B4-BE49-F238E27FC236}">
                <a16:creationId xmlns:a16="http://schemas.microsoft.com/office/drawing/2014/main" id="{5A62BA73-D580-45D8-8B0F-D2BBC0B5823F}"/>
              </a:ext>
            </a:extLst>
          </p:cNvPr>
          <p:cNvSpPr>
            <a:spLocks noGrp="1"/>
          </p:cNvSpPr>
          <p:nvPr>
            <p:ph type="body" sz="quarter" idx="19" hasCustomPrompt="1"/>
          </p:nvPr>
        </p:nvSpPr>
        <p:spPr>
          <a:xfrm rot="18893241">
            <a:off x="153842" y="1083887"/>
            <a:ext cx="731521" cy="707965"/>
          </a:xfrm>
          <a:custGeom>
            <a:avLst/>
            <a:gdLst>
              <a:gd name="connsiteX0" fmla="*/ 713237 w 731521"/>
              <a:gd name="connsiteY0" fmla="*/ 308718 h 707965"/>
              <a:gd name="connsiteX1" fmla="*/ 731521 w 731521"/>
              <a:gd name="connsiteY1" fmla="*/ 352774 h 707965"/>
              <a:gd name="connsiteX2" fmla="*/ 669242 w 731521"/>
              <a:gd name="connsiteY2" fmla="*/ 415141 h 707965"/>
              <a:gd name="connsiteX3" fmla="*/ 428024 w 731521"/>
              <a:gd name="connsiteY3" fmla="*/ 415309 h 707965"/>
              <a:gd name="connsiteX4" fmla="*/ 428024 w 731521"/>
              <a:gd name="connsiteY4" fmla="*/ 645642 h 707965"/>
              <a:gd name="connsiteX5" fmla="*/ 365701 w 731521"/>
              <a:gd name="connsiteY5" fmla="*/ 707965 h 707965"/>
              <a:gd name="connsiteX6" fmla="*/ 365702 w 731521"/>
              <a:gd name="connsiteY6" fmla="*/ 707964 h 707965"/>
              <a:gd name="connsiteX7" fmla="*/ 303379 w 731521"/>
              <a:gd name="connsiteY7" fmla="*/ 645641 h 707965"/>
              <a:gd name="connsiteX8" fmla="*/ 303379 w 731521"/>
              <a:gd name="connsiteY8" fmla="*/ 415395 h 707965"/>
              <a:gd name="connsiteX9" fmla="*/ 62367 w 731521"/>
              <a:gd name="connsiteY9" fmla="*/ 415563 h 707965"/>
              <a:gd name="connsiteX10" fmla="*/ 0 w 731521"/>
              <a:gd name="connsiteY10" fmla="*/ 353284 h 707965"/>
              <a:gd name="connsiteX11" fmla="*/ 1 w 731521"/>
              <a:gd name="connsiteY11" fmla="*/ 353285 h 707965"/>
              <a:gd name="connsiteX12" fmla="*/ 62281 w 731521"/>
              <a:gd name="connsiteY12" fmla="*/ 290918 h 707965"/>
              <a:gd name="connsiteX13" fmla="*/ 303379 w 731521"/>
              <a:gd name="connsiteY13" fmla="*/ 290750 h 707965"/>
              <a:gd name="connsiteX14" fmla="*/ 303379 w 731521"/>
              <a:gd name="connsiteY14" fmla="*/ 62323 h 707965"/>
              <a:gd name="connsiteX15" fmla="*/ 365702 w 731521"/>
              <a:gd name="connsiteY15" fmla="*/ 0 h 707965"/>
              <a:gd name="connsiteX16" fmla="*/ 428025 w 731521"/>
              <a:gd name="connsiteY16" fmla="*/ 62323 h 707965"/>
              <a:gd name="connsiteX17" fmla="*/ 428025 w 731521"/>
              <a:gd name="connsiteY17" fmla="*/ 290663 h 707965"/>
              <a:gd name="connsiteX18" fmla="*/ 669155 w 731521"/>
              <a:gd name="connsiteY18" fmla="*/ 290495 h 707965"/>
              <a:gd name="connsiteX19" fmla="*/ 713237 w 731521"/>
              <a:gd name="connsiteY19" fmla="*/ 308718 h 70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1521" h="707965">
                <a:moveTo>
                  <a:pt x="713237" y="308718"/>
                </a:moveTo>
                <a:cubicBezTo>
                  <a:pt x="724523" y="319988"/>
                  <a:pt x="731509" y="335564"/>
                  <a:pt x="731521" y="352774"/>
                </a:cubicBezTo>
                <a:cubicBezTo>
                  <a:pt x="731545" y="387194"/>
                  <a:pt x="703662" y="415117"/>
                  <a:pt x="669242" y="415141"/>
                </a:cubicBezTo>
                <a:lnTo>
                  <a:pt x="428024" y="415309"/>
                </a:lnTo>
                <a:lnTo>
                  <a:pt x="428024" y="645642"/>
                </a:lnTo>
                <a:cubicBezTo>
                  <a:pt x="428024" y="680062"/>
                  <a:pt x="400121" y="707965"/>
                  <a:pt x="365701" y="707965"/>
                </a:cubicBezTo>
                <a:lnTo>
                  <a:pt x="365702" y="707964"/>
                </a:lnTo>
                <a:cubicBezTo>
                  <a:pt x="331282" y="707964"/>
                  <a:pt x="303379" y="680061"/>
                  <a:pt x="303379" y="645641"/>
                </a:cubicBezTo>
                <a:lnTo>
                  <a:pt x="303379" y="415395"/>
                </a:lnTo>
                <a:lnTo>
                  <a:pt x="62367" y="415563"/>
                </a:lnTo>
                <a:cubicBezTo>
                  <a:pt x="27947" y="415587"/>
                  <a:pt x="24" y="387704"/>
                  <a:pt x="0" y="353284"/>
                </a:cubicBezTo>
                <a:lnTo>
                  <a:pt x="1" y="353285"/>
                </a:lnTo>
                <a:cubicBezTo>
                  <a:pt x="-23" y="318865"/>
                  <a:pt x="27861" y="290942"/>
                  <a:pt x="62281" y="290918"/>
                </a:cubicBezTo>
                <a:lnTo>
                  <a:pt x="303379" y="290750"/>
                </a:lnTo>
                <a:lnTo>
                  <a:pt x="303379" y="62323"/>
                </a:lnTo>
                <a:cubicBezTo>
                  <a:pt x="303379" y="27903"/>
                  <a:pt x="331282" y="0"/>
                  <a:pt x="365702" y="0"/>
                </a:cubicBezTo>
                <a:cubicBezTo>
                  <a:pt x="400122" y="0"/>
                  <a:pt x="428025" y="27903"/>
                  <a:pt x="428025" y="62323"/>
                </a:cubicBezTo>
                <a:lnTo>
                  <a:pt x="428025" y="290663"/>
                </a:lnTo>
                <a:lnTo>
                  <a:pt x="669155" y="290495"/>
                </a:lnTo>
                <a:cubicBezTo>
                  <a:pt x="686365" y="290483"/>
                  <a:pt x="701950" y="297448"/>
                  <a:pt x="713237" y="308718"/>
                </a:cubicBezTo>
                <a:close/>
              </a:path>
            </a:pathLst>
          </a:custGeom>
          <a:solidFill>
            <a:schemeClr val="bg1"/>
          </a:solidFill>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vert="horz" lIns="0" tIns="0" rIns="0" bIns="0" rtlCol="0" anchor="ctr">
            <a:noAutofit/>
          </a:bodyPr>
          <a:lstStyle>
            <a:lvl1pPr marL="0" indent="0">
              <a:buNone/>
              <a:defRPr lang="en-US" sz="800" dirty="0">
                <a:solidFill>
                  <a:schemeClr val="bg1"/>
                </a:solidFill>
              </a:defRPr>
            </a:lvl1pPr>
          </a:lstStyle>
          <a:p>
            <a:pPr marL="228600" lvl="0" indent="-228600" algn="ctr">
              <a:spcBef>
                <a:spcPts val="0"/>
              </a:spcBef>
            </a:pPr>
            <a:r>
              <a:rPr lang="en-US" dirty="0"/>
              <a:t>X</a:t>
            </a:r>
          </a:p>
        </p:txBody>
      </p:sp>
    </p:spTree>
    <p:extLst>
      <p:ext uri="{BB962C8B-B14F-4D97-AF65-F5344CB8AC3E}">
        <p14:creationId xmlns:p14="http://schemas.microsoft.com/office/powerpoint/2010/main" val="2217219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useBgFill="1">
        <p:nvSpPr>
          <p:cNvPr id="9" name="Oval 8">
            <a:extLst>
              <a:ext uri="{FF2B5EF4-FFF2-40B4-BE49-F238E27FC236}">
                <a16:creationId xmlns:a16="http://schemas.microsoft.com/office/drawing/2014/main" id="{CE03E97F-76F9-45EC-AE80-C1D5F8B5A142}"/>
              </a:ext>
              <a:ext uri="{C183D7F6-B498-43B3-948B-1728B52AA6E4}">
                <adec:decorative xmlns:adec="http://schemas.microsoft.com/office/drawing/2017/decorative" val="1"/>
              </a:ext>
            </a:extLst>
          </p:cNvPr>
          <p:cNvSpPr/>
          <p:nvPr userDrawn="1"/>
        </p:nvSpPr>
        <p:spPr>
          <a:xfrm rot="10800000">
            <a:off x="2422250" y="1219200"/>
            <a:ext cx="373689" cy="373689"/>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Graphic 10">
            <a:extLst>
              <a:ext uri="{FF2B5EF4-FFF2-40B4-BE49-F238E27FC236}">
                <a16:creationId xmlns:a16="http://schemas.microsoft.com/office/drawing/2014/main" id="{C3FCAC5B-085B-4039-869E-017D5522AAF5}"/>
              </a:ext>
              <a:ext uri="{C183D7F6-B498-43B3-948B-1728B52AA6E4}">
                <adec:decorative xmlns:adec="http://schemas.microsoft.com/office/drawing/2017/decorative" val="1"/>
              </a:ext>
            </a:extLst>
          </p:cNvPr>
          <p:cNvSpPr/>
          <p:nvPr userDrawn="1"/>
        </p:nvSpPr>
        <p:spPr>
          <a:xfrm rot="2700000">
            <a:off x="145890" y="28456"/>
            <a:ext cx="1977027" cy="197702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p:nvSpPr>
          <p:cNvPr id="11" name="Title 1">
            <a:extLst>
              <a:ext uri="{FF2B5EF4-FFF2-40B4-BE49-F238E27FC236}">
                <a16:creationId xmlns:a16="http://schemas.microsoft.com/office/drawing/2014/main" id="{5BA51163-2B3E-42EC-9F43-B0BBBAB574B7}"/>
              </a:ext>
            </a:extLst>
          </p:cNvPr>
          <p:cNvSpPr>
            <a:spLocks noGrp="1"/>
          </p:cNvSpPr>
          <p:nvPr>
            <p:ph type="ctrTitle"/>
          </p:nvPr>
        </p:nvSpPr>
        <p:spPr>
          <a:xfrm>
            <a:off x="485634" y="728905"/>
            <a:ext cx="5893683" cy="3184274"/>
          </a:xfrm>
        </p:spPr>
        <p:txBody>
          <a:bodyPr anchor="b">
            <a:normAutofit/>
          </a:bodyPr>
          <a:lstStyle/>
          <a:p>
            <a:pPr algn="l"/>
            <a:r>
              <a:rPr lang="en-US" sz="5400"/>
              <a:t>Click to edit Master title style</a:t>
            </a:r>
            <a:endParaRPr lang="en-US" sz="5400" dirty="0"/>
          </a:p>
        </p:txBody>
      </p:sp>
      <p:sp>
        <p:nvSpPr>
          <p:cNvPr id="3" name="Text Placeholder 2">
            <a:extLst>
              <a:ext uri="{FF2B5EF4-FFF2-40B4-BE49-F238E27FC236}">
                <a16:creationId xmlns:a16="http://schemas.microsoft.com/office/drawing/2014/main" id="{B7A0A2EA-07DC-44D9-B650-F1F2DC25B0F7}"/>
              </a:ext>
            </a:extLst>
          </p:cNvPr>
          <p:cNvSpPr>
            <a:spLocks noGrp="1"/>
          </p:cNvSpPr>
          <p:nvPr>
            <p:ph type="body" sz="quarter" idx="14" hasCustomPrompt="1"/>
          </p:nvPr>
        </p:nvSpPr>
        <p:spPr>
          <a:xfrm>
            <a:off x="452754" y="4092681"/>
            <a:ext cx="5926564" cy="2500206"/>
          </a:xfrm>
        </p:spPr>
        <p:txBody>
          <a:bodyPr>
            <a:normAutofit/>
          </a:bodyPr>
          <a:lstStyle>
            <a:lvl1pPr>
              <a:lnSpc>
                <a:spcPct val="100000"/>
              </a:lnSpc>
              <a:buClr>
                <a:schemeClr val="accent6"/>
              </a:buClr>
              <a:defRPr sz="2400"/>
            </a:lvl1pPr>
            <a:lvl2pPr>
              <a:defRPr sz="2400"/>
            </a:lvl2pPr>
            <a:lvl3pPr>
              <a:defRPr sz="2400"/>
            </a:lvl3pPr>
            <a:lvl4pPr>
              <a:defRPr sz="2400"/>
            </a:lvl4pPr>
            <a:lvl5pPr>
              <a:defRPr sz="2400"/>
            </a:lvl5pPr>
          </a:lstStyle>
          <a:p>
            <a:pPr lvl="0"/>
            <a:r>
              <a:rPr lang="en-US" dirty="0"/>
              <a:t>Click to add subtitle</a:t>
            </a:r>
          </a:p>
        </p:txBody>
      </p:sp>
      <p:sp>
        <p:nvSpPr>
          <p:cNvPr id="15" name="Date Placeholder 10">
            <a:extLst>
              <a:ext uri="{FF2B5EF4-FFF2-40B4-BE49-F238E27FC236}">
                <a16:creationId xmlns:a16="http://schemas.microsoft.com/office/drawing/2014/main" id="{79CBD6DC-50A5-42AC-B06C-16CD14A3EF40}"/>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11">
            <a:extLst>
              <a:ext uri="{FF2B5EF4-FFF2-40B4-BE49-F238E27FC236}">
                <a16:creationId xmlns:a16="http://schemas.microsoft.com/office/drawing/2014/main" id="{AEB7CDBA-0E82-4480-9708-7E305596A662}"/>
              </a:ext>
            </a:extLst>
          </p:cNvPr>
          <p:cNvSpPr>
            <a:spLocks noGrp="1"/>
          </p:cNvSpPr>
          <p:nvPr>
            <p:ph type="ftr" sz="quarter" idx="11"/>
          </p:nvPr>
        </p:nvSpPr>
        <p:spPr>
          <a:xfrm>
            <a:off x="3581400" y="6400800"/>
            <a:ext cx="3657600" cy="365125"/>
          </a:xfrm>
        </p:spPr>
        <p:txBody>
          <a:bodyPr/>
          <a:lstStyle>
            <a:lvl1pPr>
              <a:defRPr/>
            </a:lvl1pPr>
          </a:lstStyle>
          <a:p>
            <a:r>
              <a:rPr lang="en-US" dirty="0"/>
              <a:t>PRESENTATION TITLE</a:t>
            </a:r>
          </a:p>
        </p:txBody>
      </p:sp>
      <p:sp>
        <p:nvSpPr>
          <p:cNvPr id="13" name="Picture Placeholder 12">
            <a:extLst>
              <a:ext uri="{FF2B5EF4-FFF2-40B4-BE49-F238E27FC236}">
                <a16:creationId xmlns:a16="http://schemas.microsoft.com/office/drawing/2014/main" id="{F7AE4B01-8A3C-46A5-A1F0-E67DE4EC8A2C}"/>
              </a:ext>
            </a:extLst>
          </p:cNvPr>
          <p:cNvSpPr>
            <a:spLocks noGrp="1"/>
          </p:cNvSpPr>
          <p:nvPr>
            <p:ph type="pic" sz="quarter" idx="13" hasCustomPrompt="1"/>
          </p:nvPr>
        </p:nvSpPr>
        <p:spPr>
          <a:xfrm>
            <a:off x="7331075" y="0"/>
            <a:ext cx="4860925" cy="6858000"/>
          </a:xfrm>
          <a:custGeom>
            <a:avLst/>
            <a:gdLst>
              <a:gd name="connsiteX0" fmla="*/ 0 w 4860925"/>
              <a:gd name="connsiteY0" fmla="*/ 0 h 6858000"/>
              <a:gd name="connsiteX1" fmla="*/ 4860925 w 4860925"/>
              <a:gd name="connsiteY1" fmla="*/ 0 h 6858000"/>
              <a:gd name="connsiteX2" fmla="*/ 4860925 w 4860925"/>
              <a:gd name="connsiteY2" fmla="*/ 6858000 h 6858000"/>
              <a:gd name="connsiteX3" fmla="*/ 0 w 4860925"/>
              <a:gd name="connsiteY3" fmla="*/ 6858000 h 6858000"/>
              <a:gd name="connsiteX4" fmla="*/ 0 w 4860925"/>
              <a:gd name="connsiteY4" fmla="*/ 5663791 h 6858000"/>
              <a:gd name="connsiteX5" fmla="*/ 158149 w 4860925"/>
              <a:gd name="connsiteY5" fmla="*/ 5821940 h 6858000"/>
              <a:gd name="connsiteX6" fmla="*/ 250704 w 4860925"/>
              <a:gd name="connsiteY6" fmla="*/ 5821940 h 6858000"/>
              <a:gd name="connsiteX7" fmla="*/ 250704 w 4860925"/>
              <a:gd name="connsiteY7" fmla="*/ 5729385 h 6858000"/>
              <a:gd name="connsiteX8" fmla="*/ 88738 w 4860925"/>
              <a:gd name="connsiteY8" fmla="*/ 5567420 h 6858000"/>
              <a:gd name="connsiteX9" fmla="*/ 250701 w 4860925"/>
              <a:gd name="connsiteY9" fmla="*/ 5405457 h 6858000"/>
              <a:gd name="connsiteX10" fmla="*/ 250701 w 4860925"/>
              <a:gd name="connsiteY10" fmla="*/ 5312902 h 6858000"/>
              <a:gd name="connsiteX11" fmla="*/ 158146 w 4860925"/>
              <a:gd name="connsiteY11" fmla="*/ 5312902 h 6858000"/>
              <a:gd name="connsiteX12" fmla="*/ 0 w 4860925"/>
              <a:gd name="connsiteY12" fmla="*/ 54710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0925" h="6858000">
                <a:moveTo>
                  <a:pt x="0" y="0"/>
                </a:moveTo>
                <a:lnTo>
                  <a:pt x="4860925" y="0"/>
                </a:lnTo>
                <a:lnTo>
                  <a:pt x="4860925" y="6858000"/>
                </a:lnTo>
                <a:lnTo>
                  <a:pt x="0" y="6858000"/>
                </a:lnTo>
                <a:lnTo>
                  <a:pt x="0" y="5663791"/>
                </a:lnTo>
                <a:lnTo>
                  <a:pt x="158149" y="5821940"/>
                </a:lnTo>
                <a:cubicBezTo>
                  <a:pt x="183706" y="5847497"/>
                  <a:pt x="225146" y="5847497"/>
                  <a:pt x="250704" y="5821940"/>
                </a:cubicBezTo>
                <a:cubicBezTo>
                  <a:pt x="276261" y="5796382"/>
                  <a:pt x="276264" y="5754945"/>
                  <a:pt x="250704" y="5729385"/>
                </a:cubicBezTo>
                <a:lnTo>
                  <a:pt x="88738" y="5567420"/>
                </a:lnTo>
                <a:lnTo>
                  <a:pt x="250701" y="5405457"/>
                </a:lnTo>
                <a:cubicBezTo>
                  <a:pt x="276258" y="5379899"/>
                  <a:pt x="276261" y="5338463"/>
                  <a:pt x="250701" y="5312902"/>
                </a:cubicBezTo>
                <a:cubicBezTo>
                  <a:pt x="225143" y="5287344"/>
                  <a:pt x="183703" y="5287344"/>
                  <a:pt x="158146" y="5312902"/>
                </a:cubicBezTo>
                <a:lnTo>
                  <a:pt x="0" y="5471047"/>
                </a:lnTo>
                <a:close/>
              </a:path>
            </a:pathLst>
          </a:custGeom>
        </p:spPr>
        <p:txBody>
          <a:bodyPr wrap="square">
            <a:noAutofit/>
          </a:bodyPr>
          <a:lstStyle>
            <a:lvl1pPr marL="0" indent="0" algn="ctr">
              <a:buFont typeface="Arial" panose="020B0604020202020204" pitchFamily="34" charset="0"/>
              <a:buNone/>
              <a:defRPr sz="2000"/>
            </a:lvl1pPr>
          </a:lstStyle>
          <a:p>
            <a:r>
              <a:rPr lang="en-US" dirty="0"/>
              <a:t>Insert photo here</a:t>
            </a:r>
          </a:p>
        </p:txBody>
      </p:sp>
      <p:sp>
        <p:nvSpPr>
          <p:cNvPr id="17" name="Slide Number Placeholder 12">
            <a:extLst>
              <a:ext uri="{FF2B5EF4-FFF2-40B4-BE49-F238E27FC236}">
                <a16:creationId xmlns:a16="http://schemas.microsoft.com/office/drawing/2014/main" id="{92F0D34E-56DB-45B4-B7F0-CE5961F94587}"/>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solidFill>
                  <a:srgbClr val="FFFFFF"/>
                </a:solidFill>
                <a:effectLst>
                  <a:outerShdw blurRad="38100" dist="38100" dir="2700000" algn="tl">
                    <a:srgbClr val="000000">
                      <a:alpha val="43137"/>
                    </a:srgbClr>
                  </a:outerShdw>
                </a:effectLst>
              </a:rPr>
              <a:pPr/>
              <a:t>‹#›</a:t>
            </a:fld>
            <a:endParaRPr lang="en-US" dirty="0">
              <a:solidFill>
                <a:srgbClr val="FFFFFF"/>
              </a:solidFill>
              <a:effectLst>
                <a:outerShdw blurRad="38100" dist="38100" dir="2700000" algn="tl">
                  <a:srgbClr val="000000">
                    <a:alpha val="43137"/>
                  </a:srgbClr>
                </a:outerShdw>
              </a:effectLst>
            </a:endParaRPr>
          </a:p>
        </p:txBody>
      </p:sp>
      <p:sp useBgFill="1">
        <p:nvSpPr>
          <p:cNvPr id="14" name="Graphic 10">
            <a:extLst>
              <a:ext uri="{FF2B5EF4-FFF2-40B4-BE49-F238E27FC236}">
                <a16:creationId xmlns:a16="http://schemas.microsoft.com/office/drawing/2014/main" id="{6EFE6B19-328D-40CF-90BA-F287CC59B04E}"/>
              </a:ext>
              <a:ext uri="{C183D7F6-B498-43B3-948B-1728B52AA6E4}">
                <adec:decorative xmlns:adec="http://schemas.microsoft.com/office/drawing/2017/decorative" val="1"/>
              </a:ext>
            </a:extLst>
          </p:cNvPr>
          <p:cNvSpPr/>
          <p:nvPr userDrawn="1"/>
        </p:nvSpPr>
        <p:spPr>
          <a:xfrm rot="2700000">
            <a:off x="6967314" y="5207478"/>
            <a:ext cx="719888" cy="719888"/>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1354976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BE28B89-23CB-4E2C-9090-24A7CDF75E0C}"/>
              </a:ext>
              <a:ext uri="{C183D7F6-B498-43B3-948B-1728B52AA6E4}">
                <adec:decorative xmlns:adec="http://schemas.microsoft.com/office/drawing/2017/decorative" val="1"/>
              </a:ext>
            </a:extLst>
          </p:cNvPr>
          <p:cNvGrpSpPr/>
          <p:nvPr userDrawn="1"/>
        </p:nvGrpSpPr>
        <p:grpSpPr>
          <a:xfrm>
            <a:off x="127986" y="173174"/>
            <a:ext cx="11687253" cy="6145490"/>
            <a:chOff x="127986" y="173174"/>
            <a:chExt cx="11687253" cy="6145490"/>
          </a:xfrm>
        </p:grpSpPr>
        <p:sp useBgFill="1">
          <p:nvSpPr>
            <p:cNvPr id="10" name="Graphic 10">
              <a:extLst>
                <a:ext uri="{FF2B5EF4-FFF2-40B4-BE49-F238E27FC236}">
                  <a16:creationId xmlns:a16="http://schemas.microsoft.com/office/drawing/2014/main" id="{26535BF8-E789-4325-8C4F-264426E02116}"/>
                </a:ext>
              </a:extLst>
            </p:cNvPr>
            <p:cNvSpPr/>
            <p:nvPr/>
          </p:nvSpPr>
          <p:spPr>
            <a:xfrm rot="18900000" flipH="1">
              <a:off x="10799652" y="17317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1" name="Oval 10">
              <a:extLst>
                <a:ext uri="{FF2B5EF4-FFF2-40B4-BE49-F238E27FC236}">
                  <a16:creationId xmlns:a16="http://schemas.microsoft.com/office/drawing/2014/main" id="{B78DBD66-1754-4720-8E59-A61B23F58E27}"/>
                </a:ext>
              </a:extLst>
            </p:cNvPr>
            <p:cNvSpPr/>
            <p:nvPr/>
          </p:nvSpPr>
          <p:spPr>
            <a:xfrm rot="10800000" flipH="1">
              <a:off x="10187575" y="200771"/>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75D17540-387A-482A-B432-46A1EFB58756}"/>
                </a:ext>
              </a:extLst>
            </p:cNvPr>
            <p:cNvSpPr/>
            <p:nvPr/>
          </p:nvSpPr>
          <p:spPr>
            <a:xfrm rot="10800000" flipH="1">
              <a:off x="127986" y="6031517"/>
              <a:ext cx="287147" cy="287147"/>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E29BA681-D191-4B3E-B7AD-D4DD1956C66B}"/>
                </a:ext>
              </a:extLst>
            </p:cNvPr>
            <p:cNvSpPr/>
            <p:nvPr/>
          </p:nvSpPr>
          <p:spPr>
            <a:xfrm rot="10800000" flipH="1">
              <a:off x="9714204" y="733387"/>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4" name="Title 1">
            <a:extLst>
              <a:ext uri="{FF2B5EF4-FFF2-40B4-BE49-F238E27FC236}">
                <a16:creationId xmlns:a16="http://schemas.microsoft.com/office/drawing/2014/main" id="{B0E8379E-F532-476C-8A66-79F96DB2E7A9}"/>
              </a:ext>
            </a:extLst>
          </p:cNvPr>
          <p:cNvSpPr>
            <a:spLocks noGrp="1"/>
          </p:cNvSpPr>
          <p:nvPr>
            <p:ph type="title"/>
          </p:nvPr>
        </p:nvSpPr>
        <p:spPr>
          <a:xfrm>
            <a:off x="5178252" y="544786"/>
            <a:ext cx="6400800" cy="1683971"/>
          </a:xfrm>
        </p:spPr>
        <p:txBody>
          <a:bodyPr anchor="b">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sp>
        <p:nvSpPr>
          <p:cNvPr id="28" name="Picture Placeholder 22">
            <a:extLst>
              <a:ext uri="{FF2B5EF4-FFF2-40B4-BE49-F238E27FC236}">
                <a16:creationId xmlns:a16="http://schemas.microsoft.com/office/drawing/2014/main" id="{C1B7FDD6-4D3A-4AE1-B7D0-86DC45B0EA39}"/>
              </a:ext>
            </a:extLst>
          </p:cNvPr>
          <p:cNvSpPr>
            <a:spLocks noGrp="1"/>
          </p:cNvSpPr>
          <p:nvPr>
            <p:ph type="pic" sz="quarter" idx="13" hasCustomPrompt="1"/>
          </p:nvPr>
        </p:nvSpPr>
        <p:spPr>
          <a:xfrm>
            <a:off x="542925" y="574675"/>
            <a:ext cx="4022725" cy="1867360"/>
          </a:xfrm>
        </p:spPr>
        <p:txBody>
          <a:bodyPr>
            <a:normAutofit/>
          </a:bodyPr>
          <a:lstStyle>
            <a:lvl1pPr marL="0" indent="0" algn="ctr">
              <a:buNone/>
              <a:defRPr sz="2000"/>
            </a:lvl1pPr>
          </a:lstStyle>
          <a:p>
            <a:r>
              <a:rPr lang="en-US" dirty="0"/>
              <a:t>Insert photo here</a:t>
            </a:r>
          </a:p>
        </p:txBody>
      </p:sp>
      <p:sp>
        <p:nvSpPr>
          <p:cNvPr id="29" name="Picture Placeholder 24">
            <a:extLst>
              <a:ext uri="{FF2B5EF4-FFF2-40B4-BE49-F238E27FC236}">
                <a16:creationId xmlns:a16="http://schemas.microsoft.com/office/drawing/2014/main" id="{31A33AED-20A4-4373-814A-DA708A6CBE47}"/>
              </a:ext>
            </a:extLst>
          </p:cNvPr>
          <p:cNvSpPr>
            <a:spLocks noGrp="1"/>
          </p:cNvSpPr>
          <p:nvPr>
            <p:ph type="pic" sz="quarter" idx="14" hasCustomPrompt="1"/>
          </p:nvPr>
        </p:nvSpPr>
        <p:spPr>
          <a:xfrm>
            <a:off x="542925" y="2519163"/>
            <a:ext cx="4022725" cy="1843040"/>
          </a:xfrm>
        </p:spPr>
        <p:txBody>
          <a:bodyPr>
            <a:normAutofit/>
          </a:bodyPr>
          <a:lstStyle>
            <a:lvl1pPr marL="0" indent="0" algn="ctr">
              <a:buNone/>
              <a:defRPr sz="2000"/>
            </a:lvl1pPr>
          </a:lstStyle>
          <a:p>
            <a:r>
              <a:rPr lang="en-US" dirty="0"/>
              <a:t>Insert photo here</a:t>
            </a:r>
          </a:p>
        </p:txBody>
      </p:sp>
      <p:sp>
        <p:nvSpPr>
          <p:cNvPr id="30" name="Picture Placeholder 26">
            <a:extLst>
              <a:ext uri="{FF2B5EF4-FFF2-40B4-BE49-F238E27FC236}">
                <a16:creationId xmlns:a16="http://schemas.microsoft.com/office/drawing/2014/main" id="{912C8FB0-089E-45C8-820C-1DB37CF6EDD2}"/>
              </a:ext>
            </a:extLst>
          </p:cNvPr>
          <p:cNvSpPr>
            <a:spLocks noGrp="1"/>
          </p:cNvSpPr>
          <p:nvPr>
            <p:ph type="pic" sz="quarter" idx="15" hasCustomPrompt="1"/>
          </p:nvPr>
        </p:nvSpPr>
        <p:spPr>
          <a:xfrm>
            <a:off x="542925" y="4439331"/>
            <a:ext cx="4022725" cy="1879333"/>
          </a:xfrm>
        </p:spPr>
        <p:txBody>
          <a:bodyPr>
            <a:normAutofit/>
          </a:bodyPr>
          <a:lstStyle>
            <a:lvl1pPr marL="0" indent="0" algn="ctr">
              <a:buNone/>
              <a:defRPr sz="2000"/>
            </a:lvl1pPr>
          </a:lstStyle>
          <a:p>
            <a:r>
              <a:rPr lang="en-US" dirty="0"/>
              <a:t>Insert photo here</a:t>
            </a:r>
          </a:p>
        </p:txBody>
      </p:sp>
      <p:sp>
        <p:nvSpPr>
          <p:cNvPr id="18" name="Content Placeholder 2">
            <a:extLst>
              <a:ext uri="{FF2B5EF4-FFF2-40B4-BE49-F238E27FC236}">
                <a16:creationId xmlns:a16="http://schemas.microsoft.com/office/drawing/2014/main" id="{27E06B4D-C658-4E45-A3F7-F9764B1970D4}"/>
              </a:ext>
            </a:extLst>
          </p:cNvPr>
          <p:cNvSpPr>
            <a:spLocks noGrp="1"/>
          </p:cNvSpPr>
          <p:nvPr>
            <p:ph idx="1"/>
          </p:nvPr>
        </p:nvSpPr>
        <p:spPr>
          <a:xfrm>
            <a:off x="5178252" y="2409776"/>
            <a:ext cx="6400800" cy="3714837"/>
          </a:xfrm>
        </p:spPr>
        <p:txBody>
          <a:bodyPr anchor="t">
            <a:normAutofit/>
          </a:bodyPr>
          <a:lstStyle>
            <a:lvl1pPr>
              <a:lnSpc>
                <a:spcPct val="100000"/>
              </a:lnSpc>
              <a:buClr>
                <a:schemeClr val="accent6"/>
              </a:buClr>
              <a:defRPr/>
            </a:lvl1pPr>
          </a:lstStyle>
          <a:p>
            <a:pPr lvl="0">
              <a:lnSpc>
                <a:spcPct val="120000"/>
              </a:lnSpc>
              <a:buFont typeface="Aller" panose="020B0603020203020204" pitchFamily="34" charset="0"/>
              <a:buChar char="+"/>
            </a:pPr>
            <a:r>
              <a:rPr lang="en-US" sz="1800">
                <a:cs typeface="Segoe UI" panose="020B0502040204020203" pitchFamily="34" charset="0"/>
              </a:rPr>
              <a:t>Click to edit Master text styles</a:t>
            </a:r>
          </a:p>
        </p:txBody>
      </p:sp>
      <p:sp>
        <p:nvSpPr>
          <p:cNvPr id="19" name="Date Placeholder 4">
            <a:extLst>
              <a:ext uri="{FF2B5EF4-FFF2-40B4-BE49-F238E27FC236}">
                <a16:creationId xmlns:a16="http://schemas.microsoft.com/office/drawing/2014/main" id="{15A75550-8D38-4A9F-85E4-7A0AAC044353}"/>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20" name="Footer Placeholder 5">
            <a:extLst>
              <a:ext uri="{FF2B5EF4-FFF2-40B4-BE49-F238E27FC236}">
                <a16:creationId xmlns:a16="http://schemas.microsoft.com/office/drawing/2014/main" id="{38B8FA61-4080-4FE6-A841-33EBEFFA7F0E}"/>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1" name="Slide Number Placeholder 6">
            <a:extLst>
              <a:ext uri="{FF2B5EF4-FFF2-40B4-BE49-F238E27FC236}">
                <a16:creationId xmlns:a16="http://schemas.microsoft.com/office/drawing/2014/main" id="{D100CF52-3E48-4F45-8364-508D4B714566}"/>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091261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9" name="Graphic 10">
            <a:extLst>
              <a:ext uri="{FF2B5EF4-FFF2-40B4-BE49-F238E27FC236}">
                <a16:creationId xmlns:a16="http://schemas.microsoft.com/office/drawing/2014/main" id="{700F5C96-E2D7-4D19-99B6-D56001B8D3D4}"/>
              </a:ext>
              <a:ext uri="{C183D7F6-B498-43B3-948B-1728B52AA6E4}">
                <adec:decorative xmlns:adec="http://schemas.microsoft.com/office/drawing/2017/decorative" val="1"/>
              </a:ext>
            </a:extLst>
          </p:cNvPr>
          <p:cNvSpPr/>
          <p:nvPr userDrawn="1"/>
        </p:nvSpPr>
        <p:spPr>
          <a:xfrm rot="2700000">
            <a:off x="10891156" y="241085"/>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Oval 9">
            <a:extLst>
              <a:ext uri="{FF2B5EF4-FFF2-40B4-BE49-F238E27FC236}">
                <a16:creationId xmlns:a16="http://schemas.microsoft.com/office/drawing/2014/main" id="{C3AFF211-012D-43E4-B59F-BAFA07FEE0EF}"/>
              </a:ext>
              <a:ext uri="{C183D7F6-B498-43B3-948B-1728B52AA6E4}">
                <adec:decorative xmlns:adec="http://schemas.microsoft.com/office/drawing/2017/decorative" val="1"/>
              </a:ext>
            </a:extLst>
          </p:cNvPr>
          <p:cNvSpPr/>
          <p:nvPr userDrawn="1"/>
        </p:nvSpPr>
        <p:spPr>
          <a:xfrm rot="10800000">
            <a:off x="10734076" y="1394142"/>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p:nvSpPr>
          <p:cNvPr id="11" name="Title 1">
            <a:extLst>
              <a:ext uri="{FF2B5EF4-FFF2-40B4-BE49-F238E27FC236}">
                <a16:creationId xmlns:a16="http://schemas.microsoft.com/office/drawing/2014/main" id="{6525CA5D-5FF0-4FEA-A2FC-2239486D981A}"/>
              </a:ext>
            </a:extLst>
          </p:cNvPr>
          <p:cNvSpPr>
            <a:spLocks noGrp="1"/>
          </p:cNvSpPr>
          <p:nvPr>
            <p:ph type="title"/>
          </p:nvPr>
        </p:nvSpPr>
        <p:spPr>
          <a:xfrm>
            <a:off x="457199" y="566490"/>
            <a:ext cx="11238347" cy="1502704"/>
          </a:xfrm>
        </p:spPr>
        <p:txBody>
          <a:bodyPr anchor="ctr">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sp>
        <p:nvSpPr>
          <p:cNvPr id="3" name="Content Placeholder 2">
            <a:extLst>
              <a:ext uri="{FF2B5EF4-FFF2-40B4-BE49-F238E27FC236}">
                <a16:creationId xmlns:a16="http://schemas.microsoft.com/office/drawing/2014/main" id="{A3976CE4-35AA-4B7D-B1D9-AFEC56F1F97C}"/>
              </a:ext>
            </a:extLst>
          </p:cNvPr>
          <p:cNvSpPr>
            <a:spLocks noGrp="1"/>
          </p:cNvSpPr>
          <p:nvPr>
            <p:ph sz="quarter" idx="14" hasCustomPrompt="1"/>
          </p:nvPr>
        </p:nvSpPr>
        <p:spPr>
          <a:xfrm>
            <a:off x="457201" y="2286000"/>
            <a:ext cx="5435600" cy="4005263"/>
          </a:xfrm>
        </p:spPr>
        <p:txBody>
          <a:bodyPr>
            <a:normAutofit/>
          </a:bodyPr>
          <a:lstStyle>
            <a:lvl1pPr marL="0" indent="0">
              <a:lnSpc>
                <a:spcPct val="100000"/>
              </a:lnSpc>
              <a:spcBef>
                <a:spcPts val="1000"/>
              </a:spcBef>
              <a:buNone/>
              <a:defRPr sz="1800" baseline="0"/>
            </a:lvl1pPr>
            <a:lvl2pPr marL="457200" indent="0">
              <a:lnSpc>
                <a:spcPct val="100000"/>
              </a:lnSpc>
              <a:spcBef>
                <a:spcPts val="1000"/>
              </a:spcBef>
              <a:buNone/>
              <a:defRPr/>
            </a:lvl2pPr>
            <a:lvl3pPr marL="914400" indent="0">
              <a:lnSpc>
                <a:spcPct val="100000"/>
              </a:lnSpc>
              <a:spcBef>
                <a:spcPts val="1000"/>
              </a:spcBef>
              <a:buNone/>
              <a:defRPr/>
            </a:lvl3pPr>
            <a:lvl4pPr marL="1371600" indent="0">
              <a:lnSpc>
                <a:spcPct val="100000"/>
              </a:lnSpc>
              <a:spcBef>
                <a:spcPts val="1000"/>
              </a:spcBef>
              <a:buNone/>
              <a:defRPr/>
            </a:lvl4pPr>
            <a:lvl5pPr marL="1828800" indent="0">
              <a:lnSpc>
                <a:spcPct val="100000"/>
              </a:lnSpc>
              <a:spcBef>
                <a:spcPts val="1000"/>
              </a:spcBef>
              <a:buNone/>
              <a:defRPr/>
            </a:lvl5pPr>
          </a:lstStyle>
          <a:p>
            <a:pPr lvl="0"/>
            <a:r>
              <a:rPr lang="en-US" dirty="0"/>
              <a:t>Object</a:t>
            </a:r>
          </a:p>
        </p:txBody>
      </p:sp>
      <p:sp>
        <p:nvSpPr>
          <p:cNvPr id="20" name="Picture Placeholder 18">
            <a:extLst>
              <a:ext uri="{FF2B5EF4-FFF2-40B4-BE49-F238E27FC236}">
                <a16:creationId xmlns:a16="http://schemas.microsoft.com/office/drawing/2014/main" id="{CA50A35E-7645-4F70-8ADA-229A6593E79D}"/>
              </a:ext>
            </a:extLst>
          </p:cNvPr>
          <p:cNvSpPr>
            <a:spLocks noGrp="1"/>
          </p:cNvSpPr>
          <p:nvPr>
            <p:ph type="pic" sz="quarter" idx="13" hasCustomPrompt="1"/>
          </p:nvPr>
        </p:nvSpPr>
        <p:spPr>
          <a:xfrm>
            <a:off x="6207125" y="2286000"/>
            <a:ext cx="5435600" cy="4038600"/>
          </a:xfrm>
        </p:spPr>
        <p:txBody>
          <a:bodyPr>
            <a:normAutofit/>
          </a:bodyPr>
          <a:lstStyle>
            <a:lvl1pPr marL="0" indent="0" algn="ctr">
              <a:buNone/>
              <a:defRPr sz="2000"/>
            </a:lvl1pPr>
          </a:lstStyle>
          <a:p>
            <a:r>
              <a:rPr lang="en-US" dirty="0"/>
              <a:t>Insert photo here</a:t>
            </a:r>
          </a:p>
        </p:txBody>
      </p:sp>
      <p:sp>
        <p:nvSpPr>
          <p:cNvPr id="15" name="Date Placeholder 4">
            <a:extLst>
              <a:ext uri="{FF2B5EF4-FFF2-40B4-BE49-F238E27FC236}">
                <a16:creationId xmlns:a16="http://schemas.microsoft.com/office/drawing/2014/main" id="{0190A104-68BF-4430-B596-8DF4AAFD6BA4}"/>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5">
            <a:extLst>
              <a:ext uri="{FF2B5EF4-FFF2-40B4-BE49-F238E27FC236}">
                <a16:creationId xmlns:a16="http://schemas.microsoft.com/office/drawing/2014/main" id="{8CCC4275-F340-400B-8C07-11B2A7B22D7D}"/>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7" name="Slide Number Placeholder 6">
            <a:extLst>
              <a:ext uri="{FF2B5EF4-FFF2-40B4-BE49-F238E27FC236}">
                <a16:creationId xmlns:a16="http://schemas.microsoft.com/office/drawing/2014/main" id="{9C38366E-8B47-475F-9F64-91C075E2FE0A}"/>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23074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DDE94BA-93DF-4A00-A48C-185D23B2FF6B}"/>
              </a:ext>
            </a:extLst>
          </p:cNvPr>
          <p:cNvSpPr>
            <a:spLocks noGrp="1"/>
          </p:cNvSpPr>
          <p:nvPr>
            <p:ph type="ctrTitle"/>
          </p:nvPr>
        </p:nvSpPr>
        <p:spPr>
          <a:xfrm>
            <a:off x="5430848" y="728905"/>
            <a:ext cx="5922952" cy="3184274"/>
          </a:xfrm>
        </p:spPr>
        <p:txBody>
          <a:bodyPr anchor="b">
            <a:normAutofit/>
          </a:bodyPr>
          <a:lstStyle/>
          <a:p>
            <a:pPr algn="l"/>
            <a:r>
              <a:rPr lang="en-US" sz="5400"/>
              <a:t>Click to edit Master title style</a:t>
            </a:r>
            <a:endParaRPr lang="en-US" sz="5400" dirty="0"/>
          </a:p>
        </p:txBody>
      </p:sp>
      <p:sp>
        <p:nvSpPr>
          <p:cNvPr id="11" name="Subtitle 2">
            <a:extLst>
              <a:ext uri="{FF2B5EF4-FFF2-40B4-BE49-F238E27FC236}">
                <a16:creationId xmlns:a16="http://schemas.microsoft.com/office/drawing/2014/main" id="{4DBB12C2-98A6-4E7C-8122-E2EE21BFC7E7}"/>
              </a:ext>
            </a:extLst>
          </p:cNvPr>
          <p:cNvSpPr>
            <a:spLocks noGrp="1"/>
          </p:cNvSpPr>
          <p:nvPr>
            <p:ph type="subTitle" idx="1"/>
          </p:nvPr>
        </p:nvSpPr>
        <p:spPr>
          <a:xfrm>
            <a:off x="5397967" y="4072044"/>
            <a:ext cx="5942079" cy="1495379"/>
          </a:xfrm>
        </p:spPr>
        <p:txBody>
          <a:bodyPr/>
          <a:lstStyle>
            <a:lvl1pPr marL="0" indent="0">
              <a:buClr>
                <a:schemeClr val="accent6"/>
              </a:buClr>
              <a:buNone/>
              <a:defRPr/>
            </a:lvl1pPr>
          </a:lstStyle>
          <a:p>
            <a:pPr algn="l"/>
            <a:r>
              <a:rPr lang="en-US"/>
              <a:t>Click to edit Master subtitle style</a:t>
            </a:r>
            <a:endParaRPr lang="en-US" dirty="0"/>
          </a:p>
        </p:txBody>
      </p:sp>
      <p:sp>
        <p:nvSpPr>
          <p:cNvPr id="18" name="Date Placeholder 10">
            <a:extLst>
              <a:ext uri="{FF2B5EF4-FFF2-40B4-BE49-F238E27FC236}">
                <a16:creationId xmlns:a16="http://schemas.microsoft.com/office/drawing/2014/main" id="{AC49D1E9-8FDA-48E9-88F2-80DF0F22B64A}"/>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11">
            <a:extLst>
              <a:ext uri="{FF2B5EF4-FFF2-40B4-BE49-F238E27FC236}">
                <a16:creationId xmlns:a16="http://schemas.microsoft.com/office/drawing/2014/main" id="{C4FC0EA3-7981-40EF-88D1-1AAF5E60F28B}"/>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12">
            <a:extLst>
              <a:ext uri="{FF2B5EF4-FFF2-40B4-BE49-F238E27FC236}">
                <a16:creationId xmlns:a16="http://schemas.microsoft.com/office/drawing/2014/main" id="{E6BA146E-DA8D-460D-962E-8D54A903DF6D}"/>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16" name="Picture Placeholder 15">
            <a:extLst>
              <a:ext uri="{FF2B5EF4-FFF2-40B4-BE49-F238E27FC236}">
                <a16:creationId xmlns:a16="http://schemas.microsoft.com/office/drawing/2014/main" id="{3D93F340-CFEF-4E87-A7A5-E9177B914DB5}"/>
              </a:ext>
            </a:extLst>
          </p:cNvPr>
          <p:cNvSpPr>
            <a:spLocks noGrp="1"/>
          </p:cNvSpPr>
          <p:nvPr>
            <p:ph type="pic" sz="quarter" idx="13" hasCustomPrompt="1"/>
          </p:nvPr>
        </p:nvSpPr>
        <p:spPr>
          <a:xfrm>
            <a:off x="679450" y="574675"/>
            <a:ext cx="4311650" cy="2820988"/>
          </a:xfrm>
          <a:custGeom>
            <a:avLst/>
            <a:gdLst>
              <a:gd name="connsiteX0" fmla="*/ 337233 w 4311650"/>
              <a:gd name="connsiteY0" fmla="*/ 0 h 2820988"/>
              <a:gd name="connsiteX1" fmla="*/ 1035594 w 4311650"/>
              <a:gd name="connsiteY1" fmla="*/ 0 h 2820988"/>
              <a:gd name="connsiteX2" fmla="*/ 1035443 w 4311650"/>
              <a:gd name="connsiteY2" fmla="*/ 749 h 2820988"/>
              <a:gd name="connsiteX3" fmla="*/ 1209844 w 4311650"/>
              <a:gd name="connsiteY3" fmla="*/ 175150 h 2820988"/>
              <a:gd name="connsiteX4" fmla="*/ 1384245 w 4311650"/>
              <a:gd name="connsiteY4" fmla="*/ 749 h 2820988"/>
              <a:gd name="connsiteX5" fmla="*/ 1384094 w 4311650"/>
              <a:gd name="connsiteY5" fmla="*/ 0 h 2820988"/>
              <a:gd name="connsiteX6" fmla="*/ 4311650 w 4311650"/>
              <a:gd name="connsiteY6" fmla="*/ 0 h 2820988"/>
              <a:gd name="connsiteX7" fmla="*/ 4311650 w 4311650"/>
              <a:gd name="connsiteY7" fmla="*/ 2820988 h 2820988"/>
              <a:gd name="connsiteX8" fmla="*/ 0 w 4311650"/>
              <a:gd name="connsiteY8" fmla="*/ 2820988 h 2820988"/>
              <a:gd name="connsiteX9" fmla="*/ 0 w 4311650"/>
              <a:gd name="connsiteY9" fmla="*/ 337233 h 2820988"/>
              <a:gd name="connsiteX10" fmla="*/ 100372 w 4311650"/>
              <a:gd name="connsiteY10" fmla="*/ 236861 h 2820988"/>
              <a:gd name="connsiteX11" fmla="*/ 328865 w 4311650"/>
              <a:gd name="connsiteY11" fmla="*/ 465355 h 2820988"/>
              <a:gd name="connsiteX12" fmla="*/ 459438 w 4311650"/>
              <a:gd name="connsiteY12" fmla="*/ 465355 h 2820988"/>
              <a:gd name="connsiteX13" fmla="*/ 459438 w 4311650"/>
              <a:gd name="connsiteY13" fmla="*/ 334783 h 2820988"/>
              <a:gd name="connsiteX14" fmla="*/ 230944 w 4311650"/>
              <a:gd name="connsiteY14" fmla="*/ 106289 h 2820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311650" h="2820988">
                <a:moveTo>
                  <a:pt x="337233" y="0"/>
                </a:moveTo>
                <a:lnTo>
                  <a:pt x="1035594" y="0"/>
                </a:lnTo>
                <a:lnTo>
                  <a:pt x="1035443" y="749"/>
                </a:lnTo>
                <a:cubicBezTo>
                  <a:pt x="1035443" y="97068"/>
                  <a:pt x="1113525" y="175150"/>
                  <a:pt x="1209844" y="175150"/>
                </a:cubicBezTo>
                <a:cubicBezTo>
                  <a:pt x="1306163" y="175150"/>
                  <a:pt x="1384245" y="97068"/>
                  <a:pt x="1384245" y="749"/>
                </a:cubicBezTo>
                <a:lnTo>
                  <a:pt x="1384094" y="0"/>
                </a:lnTo>
                <a:lnTo>
                  <a:pt x="4311650" y="0"/>
                </a:lnTo>
                <a:lnTo>
                  <a:pt x="4311650" y="2820988"/>
                </a:lnTo>
                <a:lnTo>
                  <a:pt x="0" y="2820988"/>
                </a:lnTo>
                <a:lnTo>
                  <a:pt x="0" y="337233"/>
                </a:lnTo>
                <a:lnTo>
                  <a:pt x="100372" y="236861"/>
                </a:lnTo>
                <a:lnTo>
                  <a:pt x="328865" y="465355"/>
                </a:lnTo>
                <a:cubicBezTo>
                  <a:pt x="364921" y="501411"/>
                  <a:pt x="423382" y="501411"/>
                  <a:pt x="459438" y="465355"/>
                </a:cubicBezTo>
                <a:cubicBezTo>
                  <a:pt x="495494" y="429299"/>
                  <a:pt x="495498" y="370842"/>
                  <a:pt x="459438" y="334783"/>
                </a:cubicBezTo>
                <a:lnTo>
                  <a:pt x="230944" y="106289"/>
                </a:lnTo>
                <a:close/>
              </a:path>
            </a:pathLst>
          </a:custGeom>
        </p:spPr>
        <p:txBody>
          <a:bodyPr wrap="square">
            <a:noAutofit/>
          </a:bodyPr>
          <a:lstStyle>
            <a:lvl1pPr marL="0" indent="0" algn="ctr">
              <a:buNone/>
              <a:defRPr sz="2000"/>
            </a:lvl1pPr>
          </a:lstStyle>
          <a:p>
            <a:r>
              <a:rPr lang="en-US" dirty="0"/>
              <a:t>Insert photo here</a:t>
            </a:r>
          </a:p>
        </p:txBody>
      </p:sp>
      <p:sp>
        <p:nvSpPr>
          <p:cNvPr id="26" name="Picture Placeholder 23">
            <a:extLst>
              <a:ext uri="{FF2B5EF4-FFF2-40B4-BE49-F238E27FC236}">
                <a16:creationId xmlns:a16="http://schemas.microsoft.com/office/drawing/2014/main" id="{CE34FBF6-A149-4B42-B3B9-271F169AFFA8}"/>
              </a:ext>
            </a:extLst>
          </p:cNvPr>
          <p:cNvSpPr>
            <a:spLocks noGrp="1"/>
          </p:cNvSpPr>
          <p:nvPr>
            <p:ph type="pic" sz="quarter" idx="14" hasCustomPrompt="1"/>
          </p:nvPr>
        </p:nvSpPr>
        <p:spPr>
          <a:xfrm>
            <a:off x="679450" y="3487738"/>
            <a:ext cx="4311650" cy="2833687"/>
          </a:xfrm>
        </p:spPr>
        <p:txBody>
          <a:bodyPr>
            <a:normAutofit/>
          </a:bodyPr>
          <a:lstStyle>
            <a:lvl1pPr marL="0" indent="0" algn="ctr">
              <a:buNone/>
              <a:defRPr sz="2000"/>
            </a:lvl1pPr>
          </a:lstStyle>
          <a:p>
            <a:r>
              <a:rPr lang="en-US" dirty="0"/>
              <a:t>Insert photo here</a:t>
            </a:r>
          </a:p>
        </p:txBody>
      </p:sp>
      <p:grpSp>
        <p:nvGrpSpPr>
          <p:cNvPr id="17" name="Group 16">
            <a:extLst>
              <a:ext uri="{FF2B5EF4-FFF2-40B4-BE49-F238E27FC236}">
                <a16:creationId xmlns:a16="http://schemas.microsoft.com/office/drawing/2014/main" id="{7CDB6B12-76FD-4280-86DE-B351366A1BC9}"/>
              </a:ext>
              <a:ext uri="{C183D7F6-B498-43B3-948B-1728B52AA6E4}">
                <adec:decorative xmlns:adec="http://schemas.microsoft.com/office/drawing/2017/decorative" val="1"/>
              </a:ext>
            </a:extLst>
          </p:cNvPr>
          <p:cNvGrpSpPr/>
          <p:nvPr userDrawn="1"/>
        </p:nvGrpSpPr>
        <p:grpSpPr>
          <a:xfrm>
            <a:off x="265908" y="173174"/>
            <a:ext cx="1797787" cy="1668695"/>
            <a:chOff x="265908" y="173174"/>
            <a:chExt cx="1797787" cy="1668695"/>
          </a:xfrm>
        </p:grpSpPr>
        <p:sp useBgFill="1">
          <p:nvSpPr>
            <p:cNvPr id="21" name="Graphic 10">
              <a:extLst>
                <a:ext uri="{FF2B5EF4-FFF2-40B4-BE49-F238E27FC236}">
                  <a16:creationId xmlns:a16="http://schemas.microsoft.com/office/drawing/2014/main" id="{0DCFA73E-0BBC-4BDD-A0D3-396BC9C659B0}"/>
                </a:ext>
              </a:extLst>
            </p:cNvPr>
            <p:cNvSpPr/>
            <p:nvPr/>
          </p:nvSpPr>
          <p:spPr>
            <a:xfrm rot="2700000">
              <a:off x="272028" y="17317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2" name="Oval 21">
              <a:extLst>
                <a:ext uri="{FF2B5EF4-FFF2-40B4-BE49-F238E27FC236}">
                  <a16:creationId xmlns:a16="http://schemas.microsoft.com/office/drawing/2014/main" id="{CA1CA5DB-AEE4-4355-8599-F7BD50C85C79}"/>
                </a:ext>
              </a:extLst>
            </p:cNvPr>
            <p:cNvSpPr/>
            <p:nvPr/>
          </p:nvSpPr>
          <p:spPr>
            <a:xfrm rot="10800000">
              <a:off x="265908" y="1557961"/>
              <a:ext cx="283908" cy="283908"/>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3" name="Oval 22">
              <a:extLst>
                <a:ext uri="{FF2B5EF4-FFF2-40B4-BE49-F238E27FC236}">
                  <a16:creationId xmlns:a16="http://schemas.microsoft.com/office/drawing/2014/main" id="{2005B60E-16D1-4A97-8788-9718DAF6AA95}"/>
                </a:ext>
              </a:extLst>
            </p:cNvPr>
            <p:cNvSpPr/>
            <p:nvPr/>
          </p:nvSpPr>
          <p:spPr>
            <a:xfrm rot="10800000">
              <a:off x="1714894" y="401024"/>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Tree>
    <p:extLst>
      <p:ext uri="{BB962C8B-B14F-4D97-AF65-F5344CB8AC3E}">
        <p14:creationId xmlns:p14="http://schemas.microsoft.com/office/powerpoint/2010/main" val="154267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FE2DC9A-7C93-4FE3-B388-FB7A243D948E}"/>
              </a:ext>
            </a:extLst>
          </p:cNvPr>
          <p:cNvSpPr>
            <a:spLocks noGrp="1"/>
          </p:cNvSpPr>
          <p:nvPr>
            <p:ph type="title"/>
          </p:nvPr>
        </p:nvSpPr>
        <p:spPr>
          <a:xfrm>
            <a:off x="822352" y="566127"/>
            <a:ext cx="10531448" cy="1386498"/>
          </a:xfrm>
        </p:spPr>
        <p:txBody>
          <a:bodyPr anchor="ctr">
            <a:normAutofit/>
          </a:bodyPr>
          <a:lstStyle>
            <a:lvl1pPr algn="ctr">
              <a:defRPr/>
            </a:lvl1pPr>
          </a:lstStyle>
          <a:p>
            <a:pPr algn="ctr"/>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grpSp>
        <p:nvGrpSpPr>
          <p:cNvPr id="13" name="Group 12">
            <a:extLst>
              <a:ext uri="{FF2B5EF4-FFF2-40B4-BE49-F238E27FC236}">
                <a16:creationId xmlns:a16="http://schemas.microsoft.com/office/drawing/2014/main" id="{128A406E-B859-428A-BEC7-33F294F0F71D}"/>
              </a:ext>
              <a:ext uri="{C183D7F6-B498-43B3-948B-1728B52AA6E4}">
                <adec:decorative xmlns:adec="http://schemas.microsoft.com/office/drawing/2017/decorative" val="1"/>
              </a:ext>
            </a:extLst>
          </p:cNvPr>
          <p:cNvGrpSpPr/>
          <p:nvPr userDrawn="1"/>
        </p:nvGrpSpPr>
        <p:grpSpPr>
          <a:xfrm>
            <a:off x="9969500" y="206142"/>
            <a:ext cx="2102143" cy="1530997"/>
            <a:chOff x="9969500" y="206142"/>
            <a:chExt cx="2102143" cy="1530997"/>
          </a:xfrm>
        </p:grpSpPr>
        <p:sp useBgFill="1">
          <p:nvSpPr>
            <p:cNvPr id="14" name="Graphic 10">
              <a:extLst>
                <a:ext uri="{FF2B5EF4-FFF2-40B4-BE49-F238E27FC236}">
                  <a16:creationId xmlns:a16="http://schemas.microsoft.com/office/drawing/2014/main" id="{3B215ABC-BA07-4988-85DE-DE8F4BC0E073}"/>
                </a:ext>
              </a:extLst>
            </p:cNvPr>
            <p:cNvSpPr/>
            <p:nvPr/>
          </p:nvSpPr>
          <p:spPr>
            <a:xfrm rot="2700000">
              <a:off x="11146356" y="206142"/>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5" name="Oval 14">
              <a:extLst>
                <a:ext uri="{FF2B5EF4-FFF2-40B4-BE49-F238E27FC236}">
                  <a16:creationId xmlns:a16="http://schemas.microsoft.com/office/drawing/2014/main" id="{D909885A-5D3C-4D71-A937-69B3D935C302}"/>
                </a:ext>
              </a:extLst>
            </p:cNvPr>
            <p:cNvSpPr/>
            <p:nvPr/>
          </p:nvSpPr>
          <p:spPr>
            <a:xfrm rot="10800000">
              <a:off x="10972800" y="1475479"/>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6" name="Oval 15">
              <a:extLst>
                <a:ext uri="{FF2B5EF4-FFF2-40B4-BE49-F238E27FC236}">
                  <a16:creationId xmlns:a16="http://schemas.microsoft.com/office/drawing/2014/main" id="{1C2CCEA3-5FBC-4911-BC8F-47522E1C7A48}"/>
                </a:ext>
              </a:extLst>
            </p:cNvPr>
            <p:cNvSpPr/>
            <p:nvPr/>
          </p:nvSpPr>
          <p:spPr>
            <a:xfrm rot="10800000">
              <a:off x="9969500" y="380388"/>
              <a:ext cx="642322" cy="64232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8" name="Date Placeholder 2">
            <a:extLst>
              <a:ext uri="{FF2B5EF4-FFF2-40B4-BE49-F238E27FC236}">
                <a16:creationId xmlns:a16="http://schemas.microsoft.com/office/drawing/2014/main" id="{CEBDC8E3-DB7D-444D-B9B6-36628B962FB7}"/>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5">
            <a:extLst>
              <a:ext uri="{FF2B5EF4-FFF2-40B4-BE49-F238E27FC236}">
                <a16:creationId xmlns:a16="http://schemas.microsoft.com/office/drawing/2014/main" id="{04CF7828-4D00-4A80-A2C2-488A6CBE1601}"/>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6">
            <a:extLst>
              <a:ext uri="{FF2B5EF4-FFF2-40B4-BE49-F238E27FC236}">
                <a16:creationId xmlns:a16="http://schemas.microsoft.com/office/drawing/2014/main" id="{1A7427F8-39B8-4BCB-8133-43D6D1ABAA7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E2EEF69E-6727-40D9-9752-CE0768FA0791}"/>
              </a:ext>
            </a:extLst>
          </p:cNvPr>
          <p:cNvSpPr>
            <a:spLocks noGrp="1"/>
          </p:cNvSpPr>
          <p:nvPr>
            <p:ph sz="quarter" idx="13" hasCustomPrompt="1"/>
          </p:nvPr>
        </p:nvSpPr>
        <p:spPr>
          <a:xfrm>
            <a:off x="1335088" y="1952625"/>
            <a:ext cx="9521825" cy="4049713"/>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Content</a:t>
            </a:r>
          </a:p>
        </p:txBody>
      </p:sp>
    </p:spTree>
    <p:extLst>
      <p:ext uri="{BB962C8B-B14F-4D97-AF65-F5344CB8AC3E}">
        <p14:creationId xmlns:p14="http://schemas.microsoft.com/office/powerpoint/2010/main" val="114203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693AFB7-EE11-42A5-A443-CEE872841BD5}"/>
              </a:ext>
            </a:extLst>
          </p:cNvPr>
          <p:cNvSpPr>
            <a:spLocks noGrp="1"/>
          </p:cNvSpPr>
          <p:nvPr>
            <p:ph type="title"/>
          </p:nvPr>
        </p:nvSpPr>
        <p:spPr>
          <a:xfrm>
            <a:off x="822352" y="566127"/>
            <a:ext cx="10531448" cy="1386498"/>
          </a:xfrm>
        </p:spPr>
        <p:txBody>
          <a:bodyPr anchor="ctr">
            <a:normAutofit/>
          </a:bodyPr>
          <a:lstStyle>
            <a:lvl1pPr algn="ctr">
              <a:defRPr/>
            </a:lvl1pPr>
          </a:lstStyle>
          <a:p>
            <a:pPr algn="ctr"/>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grpSp>
        <p:nvGrpSpPr>
          <p:cNvPr id="7" name="Group 6">
            <a:extLst>
              <a:ext uri="{FF2B5EF4-FFF2-40B4-BE49-F238E27FC236}">
                <a16:creationId xmlns:a16="http://schemas.microsoft.com/office/drawing/2014/main" id="{24365C1B-8502-4C76-A183-977A61681004}"/>
              </a:ext>
              <a:ext uri="{C183D7F6-B498-43B3-948B-1728B52AA6E4}">
                <adec:decorative xmlns:adec="http://schemas.microsoft.com/office/drawing/2017/decorative" val="1"/>
              </a:ext>
            </a:extLst>
          </p:cNvPr>
          <p:cNvGrpSpPr/>
          <p:nvPr userDrawn="1"/>
        </p:nvGrpSpPr>
        <p:grpSpPr>
          <a:xfrm>
            <a:off x="9969500" y="206142"/>
            <a:ext cx="2102143" cy="1530997"/>
            <a:chOff x="9969500" y="206142"/>
            <a:chExt cx="2102143" cy="1530997"/>
          </a:xfrm>
        </p:grpSpPr>
        <p:sp useBgFill="1">
          <p:nvSpPr>
            <p:cNvPr id="8" name="Graphic 10">
              <a:extLst>
                <a:ext uri="{FF2B5EF4-FFF2-40B4-BE49-F238E27FC236}">
                  <a16:creationId xmlns:a16="http://schemas.microsoft.com/office/drawing/2014/main" id="{8B301D95-DC48-420E-A7BA-A8B0209F7CC6}"/>
                </a:ext>
              </a:extLst>
            </p:cNvPr>
            <p:cNvSpPr/>
            <p:nvPr/>
          </p:nvSpPr>
          <p:spPr>
            <a:xfrm rot="2700000">
              <a:off x="11146356" y="206142"/>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9" name="Oval 8">
              <a:extLst>
                <a:ext uri="{FF2B5EF4-FFF2-40B4-BE49-F238E27FC236}">
                  <a16:creationId xmlns:a16="http://schemas.microsoft.com/office/drawing/2014/main" id="{4437A3E9-B343-4F63-8EB3-E20E196ADA6F}"/>
                </a:ext>
              </a:extLst>
            </p:cNvPr>
            <p:cNvSpPr/>
            <p:nvPr/>
          </p:nvSpPr>
          <p:spPr>
            <a:xfrm rot="10800000">
              <a:off x="10972800" y="1475479"/>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Oval 9">
              <a:extLst>
                <a:ext uri="{FF2B5EF4-FFF2-40B4-BE49-F238E27FC236}">
                  <a16:creationId xmlns:a16="http://schemas.microsoft.com/office/drawing/2014/main" id="{1CE068AC-F212-42BF-A1F0-707A57D7DE65}"/>
                </a:ext>
              </a:extLst>
            </p:cNvPr>
            <p:cNvSpPr/>
            <p:nvPr/>
          </p:nvSpPr>
          <p:spPr>
            <a:xfrm rot="10800000">
              <a:off x="9969500" y="380388"/>
              <a:ext cx="642322" cy="64232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1" name="Date Placeholder 2">
            <a:extLst>
              <a:ext uri="{FF2B5EF4-FFF2-40B4-BE49-F238E27FC236}">
                <a16:creationId xmlns:a16="http://schemas.microsoft.com/office/drawing/2014/main" id="{0538589D-580E-49A3-9B5F-41A31152C491}"/>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2" name="Footer Placeholder 5">
            <a:extLst>
              <a:ext uri="{FF2B5EF4-FFF2-40B4-BE49-F238E27FC236}">
                <a16:creationId xmlns:a16="http://schemas.microsoft.com/office/drawing/2014/main" id="{9AFEC8BE-6E4C-4E48-A75A-8F63DDB25739}"/>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3" name="Slide Number Placeholder 6">
            <a:extLst>
              <a:ext uri="{FF2B5EF4-FFF2-40B4-BE49-F238E27FC236}">
                <a16:creationId xmlns:a16="http://schemas.microsoft.com/office/drawing/2014/main" id="{3CE8A72A-AC7D-4CE3-9724-0A703AEEB0F5}"/>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8450B9E2-00B0-4447-A8A1-C344DC673C6B}"/>
              </a:ext>
            </a:extLst>
          </p:cNvPr>
          <p:cNvSpPr>
            <a:spLocks noGrp="1"/>
          </p:cNvSpPr>
          <p:nvPr>
            <p:ph sz="quarter" idx="13" hasCustomPrompt="1"/>
          </p:nvPr>
        </p:nvSpPr>
        <p:spPr>
          <a:xfrm>
            <a:off x="1762125" y="2362200"/>
            <a:ext cx="8639175" cy="3314700"/>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244336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D4A9F27B-681F-4AFD-B774-93B4D7E7C4AB}"/>
              </a:ext>
            </a:extLst>
          </p:cNvPr>
          <p:cNvSpPr>
            <a:spLocks noGrp="1"/>
          </p:cNvSpPr>
          <p:nvPr>
            <p:ph type="pic" sz="quarter" idx="13" hasCustomPrompt="1"/>
          </p:nvPr>
        </p:nvSpPr>
        <p:spPr>
          <a:xfrm>
            <a:off x="542925" y="0"/>
            <a:ext cx="11106150" cy="6303588"/>
          </a:xfrm>
          <a:custGeom>
            <a:avLst/>
            <a:gdLst>
              <a:gd name="connsiteX0" fmla="*/ 0 w 11106150"/>
              <a:gd name="connsiteY0" fmla="*/ 0 h 6303588"/>
              <a:gd name="connsiteX1" fmla="*/ 11106150 w 11106150"/>
              <a:gd name="connsiteY1" fmla="*/ 0 h 6303588"/>
              <a:gd name="connsiteX2" fmla="*/ 11106150 w 11106150"/>
              <a:gd name="connsiteY2" fmla="*/ 5562639 h 6303588"/>
              <a:gd name="connsiteX3" fmla="*/ 11105955 w 11106150"/>
              <a:gd name="connsiteY3" fmla="*/ 5562599 h 6303588"/>
              <a:gd name="connsiteX4" fmla="*/ 10938762 w 11106150"/>
              <a:gd name="connsiteY4" fmla="*/ 5729792 h 6303588"/>
              <a:gd name="connsiteX5" fmla="*/ 11105955 w 11106150"/>
              <a:gd name="connsiteY5" fmla="*/ 5896985 h 6303588"/>
              <a:gd name="connsiteX6" fmla="*/ 11106150 w 11106150"/>
              <a:gd name="connsiteY6" fmla="*/ 5896946 h 6303588"/>
              <a:gd name="connsiteX7" fmla="*/ 11106150 w 11106150"/>
              <a:gd name="connsiteY7" fmla="*/ 6303588 h 6303588"/>
              <a:gd name="connsiteX8" fmla="*/ 0 w 11106150"/>
              <a:gd name="connsiteY8" fmla="*/ 6303588 h 6303588"/>
              <a:gd name="connsiteX9" fmla="*/ 0 w 11106150"/>
              <a:gd name="connsiteY9" fmla="*/ 1178324 h 6303588"/>
              <a:gd name="connsiteX10" fmla="*/ 195 w 11106150"/>
              <a:gd name="connsiteY10" fmla="*/ 1178130 h 6303588"/>
              <a:gd name="connsiteX11" fmla="*/ 194290 w 11106150"/>
              <a:gd name="connsiteY11" fmla="*/ 1372225 h 6303588"/>
              <a:gd name="connsiteX12" fmla="*/ 305205 w 11106150"/>
              <a:gd name="connsiteY12" fmla="*/ 1372225 h 6303588"/>
              <a:gd name="connsiteX13" fmla="*/ 305205 w 11106150"/>
              <a:gd name="connsiteY13" fmla="*/ 1261310 h 6303588"/>
              <a:gd name="connsiteX14" fmla="*/ 111110 w 11106150"/>
              <a:gd name="connsiteY14" fmla="*/ 1067214 h 6303588"/>
              <a:gd name="connsiteX15" fmla="*/ 305202 w 11106150"/>
              <a:gd name="connsiteY15" fmla="*/ 873123 h 6303588"/>
              <a:gd name="connsiteX16" fmla="*/ 305202 w 11106150"/>
              <a:gd name="connsiteY16" fmla="*/ 762207 h 6303588"/>
              <a:gd name="connsiteX17" fmla="*/ 194286 w 11106150"/>
              <a:gd name="connsiteY17" fmla="*/ 762207 h 6303588"/>
              <a:gd name="connsiteX18" fmla="*/ 191 w 11106150"/>
              <a:gd name="connsiteY18" fmla="*/ 956302 h 6303588"/>
              <a:gd name="connsiteX19" fmla="*/ 0 w 11106150"/>
              <a:gd name="connsiteY19" fmla="*/ 956111 h 630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106150" h="6303588">
                <a:moveTo>
                  <a:pt x="0" y="0"/>
                </a:moveTo>
                <a:lnTo>
                  <a:pt x="11106150" y="0"/>
                </a:lnTo>
                <a:lnTo>
                  <a:pt x="11106150" y="5562639"/>
                </a:lnTo>
                <a:lnTo>
                  <a:pt x="11105955" y="5562599"/>
                </a:lnTo>
                <a:cubicBezTo>
                  <a:pt x="11013617" y="5562599"/>
                  <a:pt x="10938762" y="5637454"/>
                  <a:pt x="10938762" y="5729792"/>
                </a:cubicBezTo>
                <a:cubicBezTo>
                  <a:pt x="10938762" y="5822130"/>
                  <a:pt x="11013617" y="5896985"/>
                  <a:pt x="11105955" y="5896985"/>
                </a:cubicBezTo>
                <a:lnTo>
                  <a:pt x="11106150" y="5896946"/>
                </a:lnTo>
                <a:lnTo>
                  <a:pt x="11106150" y="6303588"/>
                </a:lnTo>
                <a:lnTo>
                  <a:pt x="0" y="6303588"/>
                </a:lnTo>
                <a:lnTo>
                  <a:pt x="0" y="1178324"/>
                </a:lnTo>
                <a:lnTo>
                  <a:pt x="195" y="1178130"/>
                </a:lnTo>
                <a:lnTo>
                  <a:pt x="194290" y="1372225"/>
                </a:lnTo>
                <a:cubicBezTo>
                  <a:pt x="224917" y="1402853"/>
                  <a:pt x="274577" y="1402853"/>
                  <a:pt x="305205" y="1372225"/>
                </a:cubicBezTo>
                <a:cubicBezTo>
                  <a:pt x="335833" y="1341597"/>
                  <a:pt x="335836" y="1291941"/>
                  <a:pt x="305205" y="1261310"/>
                </a:cubicBezTo>
                <a:lnTo>
                  <a:pt x="111110" y="1067214"/>
                </a:lnTo>
                <a:lnTo>
                  <a:pt x="305202" y="873123"/>
                </a:lnTo>
                <a:cubicBezTo>
                  <a:pt x="335830" y="842495"/>
                  <a:pt x="335833" y="792838"/>
                  <a:pt x="305202" y="762207"/>
                </a:cubicBezTo>
                <a:cubicBezTo>
                  <a:pt x="274574" y="731580"/>
                  <a:pt x="224914" y="731580"/>
                  <a:pt x="194286" y="762207"/>
                </a:cubicBezTo>
                <a:lnTo>
                  <a:pt x="191" y="956302"/>
                </a:lnTo>
                <a:lnTo>
                  <a:pt x="0" y="956111"/>
                </a:lnTo>
                <a:close/>
              </a:path>
            </a:pathLst>
          </a:custGeom>
        </p:spPr>
        <p:txBody>
          <a:bodyPr wrap="square">
            <a:noAutofit/>
          </a:bodyPr>
          <a:lstStyle>
            <a:lvl1pPr marL="0" indent="0" algn="ctr">
              <a:buNone/>
              <a:defRPr sz="2000"/>
            </a:lvl1pPr>
          </a:lstStyle>
          <a:p>
            <a:r>
              <a:rPr lang="en-US" dirty="0"/>
              <a:t>Insert photo here</a:t>
            </a:r>
          </a:p>
        </p:txBody>
      </p:sp>
      <p:sp>
        <p:nvSpPr>
          <p:cNvPr id="2" name="Title 1">
            <a:extLst>
              <a:ext uri="{FF2B5EF4-FFF2-40B4-BE49-F238E27FC236}">
                <a16:creationId xmlns:a16="http://schemas.microsoft.com/office/drawing/2014/main" id="{C5CF2BD1-012F-4FC1-8150-5ABFB71D8000}"/>
              </a:ext>
            </a:extLst>
          </p:cNvPr>
          <p:cNvSpPr>
            <a:spLocks noGrp="1"/>
          </p:cNvSpPr>
          <p:nvPr>
            <p:ph type="title" hasCustomPrompt="1"/>
          </p:nvPr>
        </p:nvSpPr>
        <p:spPr>
          <a:xfrm>
            <a:off x="1209675" y="1188084"/>
            <a:ext cx="4886325" cy="3353435"/>
          </a:xfrm>
        </p:spPr>
        <p:txBody>
          <a:bodyPr anchor="t"/>
          <a:lstStyle>
            <a:lvl1pPr>
              <a:lnSpc>
                <a:spcPct val="110000"/>
              </a:lnSpc>
              <a:spcBef>
                <a:spcPts val="1000"/>
              </a:spcBef>
              <a:defRPr>
                <a:solidFill>
                  <a:schemeClr val="bg1"/>
                </a:solidFill>
                <a:effectLst>
                  <a:outerShdw blurRad="38100" dist="38100" dir="2700000" algn="tl">
                    <a:srgbClr val="000000">
                      <a:alpha val="43137"/>
                    </a:srgbClr>
                  </a:outerShdw>
                </a:effectLst>
              </a:defRPr>
            </a:lvl1pPr>
          </a:lstStyle>
          <a:p>
            <a:r>
              <a:rPr lang="en-US" dirty="0"/>
              <a:t>Click to insert title</a:t>
            </a:r>
          </a:p>
        </p:txBody>
      </p:sp>
      <p:sp>
        <p:nvSpPr>
          <p:cNvPr id="19" name="Text Placeholder 17">
            <a:extLst>
              <a:ext uri="{FF2B5EF4-FFF2-40B4-BE49-F238E27FC236}">
                <a16:creationId xmlns:a16="http://schemas.microsoft.com/office/drawing/2014/main" id="{CA5CDEBD-7143-4A5E-8992-1CC22CCB7DAC}"/>
              </a:ext>
            </a:extLst>
          </p:cNvPr>
          <p:cNvSpPr>
            <a:spLocks noGrp="1"/>
          </p:cNvSpPr>
          <p:nvPr>
            <p:ph type="body" sz="quarter" idx="15" hasCustomPrompt="1"/>
          </p:nvPr>
        </p:nvSpPr>
        <p:spPr>
          <a:xfrm>
            <a:off x="1209675" y="4744720"/>
            <a:ext cx="4886325" cy="802640"/>
          </a:xfrm>
        </p:spPr>
        <p:txBody>
          <a:bodyPr>
            <a:normAutofit/>
          </a:bodyPr>
          <a:lstStyle>
            <a:lvl1pPr marL="0" indent="0">
              <a:buNone/>
              <a:defRPr sz="2800">
                <a:solidFill>
                  <a:schemeClr val="bg1"/>
                </a:solidFill>
                <a:effectLst>
                  <a:outerShdw blurRad="38100" dist="38100" dir="2700000" algn="tl">
                    <a:srgbClr val="000000">
                      <a:alpha val="43137"/>
                    </a:srgbClr>
                  </a:outerShdw>
                </a:effectLst>
              </a:defRPr>
            </a:lvl1pPr>
          </a:lstStyle>
          <a:p>
            <a:pPr lvl="0"/>
            <a:r>
              <a:rPr lang="en-US" dirty="0"/>
              <a:t>Click to insert subtitle</a:t>
            </a:r>
          </a:p>
        </p:txBody>
      </p:sp>
      <p:sp>
        <p:nvSpPr>
          <p:cNvPr id="11" name="Date Placeholder 4">
            <a:extLst>
              <a:ext uri="{FF2B5EF4-FFF2-40B4-BE49-F238E27FC236}">
                <a16:creationId xmlns:a16="http://schemas.microsoft.com/office/drawing/2014/main" id="{3310B848-1DD7-4FAE-9A29-A903AB28D510}"/>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2" name="Footer Placeholder 10">
            <a:extLst>
              <a:ext uri="{FF2B5EF4-FFF2-40B4-BE49-F238E27FC236}">
                <a16:creationId xmlns:a16="http://schemas.microsoft.com/office/drawing/2014/main" id="{C4EABCE6-B9A0-4478-8470-10FE3275E97D}"/>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3" name="Slide Number Placeholder 11">
            <a:extLst>
              <a:ext uri="{FF2B5EF4-FFF2-40B4-BE49-F238E27FC236}">
                <a16:creationId xmlns:a16="http://schemas.microsoft.com/office/drawing/2014/main" id="{7BC00746-548B-44E3-BCF4-D999C0384B3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grpSp>
        <p:nvGrpSpPr>
          <p:cNvPr id="17" name="Group 16">
            <a:extLst>
              <a:ext uri="{FF2B5EF4-FFF2-40B4-BE49-F238E27FC236}">
                <a16:creationId xmlns:a16="http://schemas.microsoft.com/office/drawing/2014/main" id="{0C47AB42-9344-4388-8186-987D011AC256}"/>
              </a:ext>
              <a:ext uri="{C183D7F6-B498-43B3-948B-1728B52AA6E4}">
                <adec:decorative xmlns:adec="http://schemas.microsoft.com/office/drawing/2017/decorative" val="1"/>
              </a:ext>
            </a:extLst>
          </p:cNvPr>
          <p:cNvGrpSpPr/>
          <p:nvPr userDrawn="1"/>
        </p:nvGrpSpPr>
        <p:grpSpPr>
          <a:xfrm>
            <a:off x="111772" y="635870"/>
            <a:ext cx="11704301" cy="5261115"/>
            <a:chOff x="111772" y="635870"/>
            <a:chExt cx="11704301" cy="5261115"/>
          </a:xfrm>
        </p:grpSpPr>
        <p:sp useBgFill="1">
          <p:nvSpPr>
            <p:cNvPr id="18" name="Graphic 10">
              <a:extLst>
                <a:ext uri="{FF2B5EF4-FFF2-40B4-BE49-F238E27FC236}">
                  <a16:creationId xmlns:a16="http://schemas.microsoft.com/office/drawing/2014/main" id="{AF670C5B-6404-41AC-9E4B-7079704AD98F}"/>
                </a:ext>
              </a:extLst>
            </p:cNvPr>
            <p:cNvSpPr/>
            <p:nvPr/>
          </p:nvSpPr>
          <p:spPr>
            <a:xfrm rot="2700000">
              <a:off x="111772" y="635870"/>
              <a:ext cx="862695" cy="862695"/>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0" name="Oval 19">
              <a:extLst>
                <a:ext uri="{FF2B5EF4-FFF2-40B4-BE49-F238E27FC236}">
                  <a16:creationId xmlns:a16="http://schemas.microsoft.com/office/drawing/2014/main" id="{06EEC11D-FD72-4E2C-9BE7-0ADDCC1FCDA0}"/>
                </a:ext>
              </a:extLst>
            </p:cNvPr>
            <p:cNvSpPr/>
            <p:nvPr/>
          </p:nvSpPr>
          <p:spPr>
            <a:xfrm rot="10800000">
              <a:off x="11481688" y="5562600"/>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Tree>
    <p:extLst>
      <p:ext uri="{BB962C8B-B14F-4D97-AF65-F5344CB8AC3E}">
        <p14:creationId xmlns:p14="http://schemas.microsoft.com/office/powerpoint/2010/main" val="117579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C926DD1-2816-4B16-9809-3DD34B7DD0BA}"/>
              </a:ext>
            </a:extLst>
          </p:cNvPr>
          <p:cNvSpPr>
            <a:spLocks noGrp="1"/>
          </p:cNvSpPr>
          <p:nvPr>
            <p:ph type="title"/>
          </p:nvPr>
        </p:nvSpPr>
        <p:spPr>
          <a:xfrm>
            <a:off x="457200" y="544786"/>
            <a:ext cx="11238346" cy="836339"/>
          </a:xfrm>
        </p:spPr>
        <p:txBody>
          <a:bodyPr anchor="t">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grpSp>
        <p:nvGrpSpPr>
          <p:cNvPr id="10" name="Group 9">
            <a:extLst>
              <a:ext uri="{FF2B5EF4-FFF2-40B4-BE49-F238E27FC236}">
                <a16:creationId xmlns:a16="http://schemas.microsoft.com/office/drawing/2014/main" id="{C3584E3F-FDB4-479B-BC59-3152EAFFA139}"/>
              </a:ext>
              <a:ext uri="{C183D7F6-B498-43B3-948B-1728B52AA6E4}">
                <adec:decorative xmlns:adec="http://schemas.microsoft.com/office/drawing/2017/decorative" val="1"/>
              </a:ext>
            </a:extLst>
          </p:cNvPr>
          <p:cNvGrpSpPr/>
          <p:nvPr userDrawn="1"/>
        </p:nvGrpSpPr>
        <p:grpSpPr>
          <a:xfrm>
            <a:off x="10134054" y="381222"/>
            <a:ext cx="1776608" cy="1547254"/>
            <a:chOff x="10134054" y="381222"/>
            <a:chExt cx="1776608" cy="1547254"/>
          </a:xfrm>
        </p:grpSpPr>
        <p:sp useBgFill="1">
          <p:nvSpPr>
            <p:cNvPr id="11" name="Graphic 10">
              <a:extLst>
                <a:ext uri="{FF2B5EF4-FFF2-40B4-BE49-F238E27FC236}">
                  <a16:creationId xmlns:a16="http://schemas.microsoft.com/office/drawing/2014/main" id="{192E3F94-4B07-4FE3-90A9-AF47C6013652}"/>
                </a:ext>
              </a:extLst>
            </p:cNvPr>
            <p:cNvSpPr/>
            <p:nvPr/>
          </p:nvSpPr>
          <p:spPr>
            <a:xfrm rot="2700000">
              <a:off x="10895075" y="863805"/>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62F713CE-DF71-4FAD-B02B-77E8F93B0926}"/>
                </a:ext>
              </a:extLst>
            </p:cNvPr>
            <p:cNvSpPr/>
            <p:nvPr/>
          </p:nvSpPr>
          <p:spPr>
            <a:xfrm rot="10800000">
              <a:off x="10318364" y="1752600"/>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CC3EC1C1-7E3D-4CDF-A1AA-25385A5AA5D8}"/>
                </a:ext>
              </a:extLst>
            </p:cNvPr>
            <p:cNvSpPr/>
            <p:nvPr/>
          </p:nvSpPr>
          <p:spPr>
            <a:xfrm rot="10800000">
              <a:off x="10134054" y="381222"/>
              <a:ext cx="544496" cy="54449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4" name="Date Placeholder 2">
            <a:extLst>
              <a:ext uri="{FF2B5EF4-FFF2-40B4-BE49-F238E27FC236}">
                <a16:creationId xmlns:a16="http://schemas.microsoft.com/office/drawing/2014/main" id="{8B388008-154C-4BD4-8E16-D1CB0E1DD63B}"/>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5" name="Footer Placeholder 5">
            <a:extLst>
              <a:ext uri="{FF2B5EF4-FFF2-40B4-BE49-F238E27FC236}">
                <a16:creationId xmlns:a16="http://schemas.microsoft.com/office/drawing/2014/main" id="{355FD3E6-3F42-47F9-9F0F-A5E7C7CBFBA5}"/>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6" name="Slide Number Placeholder 6">
            <a:extLst>
              <a:ext uri="{FF2B5EF4-FFF2-40B4-BE49-F238E27FC236}">
                <a16:creationId xmlns:a16="http://schemas.microsoft.com/office/drawing/2014/main" id="{585F908B-6798-4558-9125-E8DBC196B5EA}"/>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14F1084A-D16F-4367-BA81-D50E03436FD9}"/>
              </a:ext>
            </a:extLst>
          </p:cNvPr>
          <p:cNvSpPr>
            <a:spLocks noGrp="1"/>
          </p:cNvSpPr>
          <p:nvPr>
            <p:ph sz="quarter" idx="13" hasCustomPrompt="1"/>
          </p:nvPr>
        </p:nvSpPr>
        <p:spPr>
          <a:xfrm>
            <a:off x="390525" y="1962150"/>
            <a:ext cx="11407775" cy="4351338"/>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94351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85333DF-B319-4AE9-B2FF-17CB683E9911}"/>
              </a:ext>
            </a:extLst>
          </p:cNvPr>
          <p:cNvSpPr>
            <a:spLocks noGrp="1"/>
          </p:cNvSpPr>
          <p:nvPr>
            <p:ph type="title"/>
          </p:nvPr>
        </p:nvSpPr>
        <p:spPr>
          <a:xfrm>
            <a:off x="457200" y="544786"/>
            <a:ext cx="11238346" cy="836339"/>
          </a:xfrm>
        </p:spPr>
        <p:txBody>
          <a:bodyPr anchor="t">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grpSp>
        <p:nvGrpSpPr>
          <p:cNvPr id="9" name="Group 8">
            <a:extLst>
              <a:ext uri="{FF2B5EF4-FFF2-40B4-BE49-F238E27FC236}">
                <a16:creationId xmlns:a16="http://schemas.microsoft.com/office/drawing/2014/main" id="{F3F11C6D-F71D-4B7F-AD15-0A80B92C5286}"/>
              </a:ext>
              <a:ext uri="{C183D7F6-B498-43B3-948B-1728B52AA6E4}">
                <adec:decorative xmlns:adec="http://schemas.microsoft.com/office/drawing/2017/decorative" val="1"/>
              </a:ext>
            </a:extLst>
          </p:cNvPr>
          <p:cNvGrpSpPr/>
          <p:nvPr userDrawn="1"/>
        </p:nvGrpSpPr>
        <p:grpSpPr>
          <a:xfrm>
            <a:off x="10134054" y="381222"/>
            <a:ext cx="1776608" cy="1547254"/>
            <a:chOff x="10134054" y="381222"/>
            <a:chExt cx="1776608" cy="1547254"/>
          </a:xfrm>
        </p:grpSpPr>
        <p:sp useBgFill="1">
          <p:nvSpPr>
            <p:cNvPr id="10" name="Graphic 10">
              <a:extLst>
                <a:ext uri="{FF2B5EF4-FFF2-40B4-BE49-F238E27FC236}">
                  <a16:creationId xmlns:a16="http://schemas.microsoft.com/office/drawing/2014/main" id="{F52E1B51-6BF3-46E9-83D0-40BE41AA989E}"/>
                </a:ext>
              </a:extLst>
            </p:cNvPr>
            <p:cNvSpPr/>
            <p:nvPr/>
          </p:nvSpPr>
          <p:spPr>
            <a:xfrm rot="2700000">
              <a:off x="10895075" y="863805"/>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1" name="Oval 10">
              <a:extLst>
                <a:ext uri="{FF2B5EF4-FFF2-40B4-BE49-F238E27FC236}">
                  <a16:creationId xmlns:a16="http://schemas.microsoft.com/office/drawing/2014/main" id="{C1A0293A-61AB-498F-82D7-9E412D08B068}"/>
                </a:ext>
              </a:extLst>
            </p:cNvPr>
            <p:cNvSpPr/>
            <p:nvPr/>
          </p:nvSpPr>
          <p:spPr>
            <a:xfrm rot="10800000">
              <a:off x="10318364" y="1752600"/>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CB8032AC-458F-4F48-BA3C-C13B0F57919F}"/>
                </a:ext>
              </a:extLst>
            </p:cNvPr>
            <p:cNvSpPr/>
            <p:nvPr/>
          </p:nvSpPr>
          <p:spPr>
            <a:xfrm rot="10800000">
              <a:off x="10134054" y="381222"/>
              <a:ext cx="544496" cy="54449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3" name="Date Placeholder 2">
            <a:extLst>
              <a:ext uri="{FF2B5EF4-FFF2-40B4-BE49-F238E27FC236}">
                <a16:creationId xmlns:a16="http://schemas.microsoft.com/office/drawing/2014/main" id="{CAE2E565-A9C5-4946-9768-81039DDDCC66}"/>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4" name="Footer Placeholder 5">
            <a:extLst>
              <a:ext uri="{FF2B5EF4-FFF2-40B4-BE49-F238E27FC236}">
                <a16:creationId xmlns:a16="http://schemas.microsoft.com/office/drawing/2014/main" id="{9F6BD62A-8CCF-46F6-87F7-FCCDDA6576B6}"/>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5" name="Slide Number Placeholder 6">
            <a:extLst>
              <a:ext uri="{FF2B5EF4-FFF2-40B4-BE49-F238E27FC236}">
                <a16:creationId xmlns:a16="http://schemas.microsoft.com/office/drawing/2014/main" id="{0B6E5353-4510-49A8-9DF3-C3BD16C5E7A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913017C2-1A42-4672-97A5-440ECADBAD7B}"/>
              </a:ext>
            </a:extLst>
          </p:cNvPr>
          <p:cNvSpPr>
            <a:spLocks noGrp="1"/>
          </p:cNvSpPr>
          <p:nvPr>
            <p:ph sz="quarter" idx="13" hasCustomPrompt="1"/>
          </p:nvPr>
        </p:nvSpPr>
        <p:spPr>
          <a:xfrm>
            <a:off x="533401" y="2105024"/>
            <a:ext cx="11125200" cy="4010025"/>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2706667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00800"/>
            <a:ext cx="2743200" cy="365125"/>
          </a:xfrm>
          <a:prstGeom prst="rect">
            <a:avLst/>
          </a:prstGeom>
        </p:spPr>
        <p:txBody>
          <a:bodyPr vert="horz" lIns="91440" tIns="45720" rIns="91440" bIns="45720" rtlCol="0" anchor="ctr"/>
          <a:lstStyle>
            <a:lvl1pPr algn="l">
              <a:defRPr sz="900" cap="all" spc="150" baseline="0">
                <a:solidFill>
                  <a:schemeClr val="tx1">
                    <a:tint val="75000"/>
                  </a:schemeClr>
                </a:solidFill>
              </a:defRPr>
            </a:lvl1pPr>
          </a:lstStyle>
          <a:p>
            <a:r>
              <a:rPr lang="en-US"/>
              <a:t>2/2/20XX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00800"/>
            <a:ext cx="4114800" cy="365125"/>
          </a:xfrm>
          <a:prstGeom prst="rect">
            <a:avLst/>
          </a:prstGeom>
        </p:spPr>
        <p:txBody>
          <a:bodyPr vert="horz" lIns="91440" tIns="45720" rIns="91440" bIns="45720" rtlCol="0" anchor="ctr"/>
          <a:lstStyle>
            <a:lvl1pPr algn="ctr">
              <a:defRPr sz="900" cap="all" spc="15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00800"/>
            <a:ext cx="2743200" cy="365125"/>
          </a:xfrm>
          <a:prstGeom prst="rect">
            <a:avLst/>
          </a:prstGeom>
        </p:spPr>
        <p:txBody>
          <a:bodyPr vert="horz" lIns="91440" tIns="45720" rIns="91440" bIns="45720" rtlCol="0" anchor="ctr"/>
          <a:lstStyle>
            <a:lvl1pPr algn="r">
              <a:defRPr sz="900" cap="all" spc="150" baseline="0">
                <a:solidFill>
                  <a:schemeClr val="tx1">
                    <a:tint val="75000"/>
                  </a:schemeClr>
                </a:solidFill>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64018933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93" r:id="rId12"/>
    <p:sldLayoutId id="2147483792"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Segoe UI" panose="020B0502040204020203"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Segoe UI" panose="020B0502040204020203"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Segoe UI" panose="020B0502040204020203"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2.jpeg"/><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990" y="62886"/>
            <a:ext cx="11708355" cy="6301715"/>
            <a:chOff x="175990" y="62886"/>
            <a:chExt cx="11708355" cy="6301715"/>
          </a:xfrm>
        </p:grpSpPr>
        <p:sp useBgFill="1">
          <p:nvSpPr>
            <p:cNvPr id="74" name="Graphic 10">
              <a:extLst>
                <a:ext uri="{FF2B5EF4-FFF2-40B4-BE49-F238E27FC236}">
                  <a16:creationId xmlns:a16="http://schemas.microsoft.com/office/drawing/2014/main" id="{EAFF5F08-677C-4873-9274-02B6FE751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75" name="Graphic 10">
              <a:extLst>
                <a:ext uri="{FF2B5EF4-FFF2-40B4-BE49-F238E27FC236}">
                  <a16:creationId xmlns:a16="http://schemas.microsoft.com/office/drawing/2014/main" id="{16514C65-F179-4953-B660-5FC657697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76" name="Graphic 10">
              <a:extLst>
                <a:ext uri="{FF2B5EF4-FFF2-40B4-BE49-F238E27FC236}">
                  <a16:creationId xmlns:a16="http://schemas.microsoft.com/office/drawing/2014/main" id="{DF5DA89C-9FED-4AE0-8C36-20612E77F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77" name="Oval 76">
              <a:extLst>
                <a:ext uri="{FF2B5EF4-FFF2-40B4-BE49-F238E27FC236}">
                  <a16:creationId xmlns:a16="http://schemas.microsoft.com/office/drawing/2014/main" id="{FB98224C-F1DB-4F10-9B7F-93B86BA13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78" name="Oval 77">
              <a:extLst>
                <a:ext uri="{FF2B5EF4-FFF2-40B4-BE49-F238E27FC236}">
                  <a16:creationId xmlns:a16="http://schemas.microsoft.com/office/drawing/2014/main" id="{9AE1FC9E-06C9-4A12-8BE7-766C3DA8B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79" name="Oval 78">
              <a:extLst>
                <a:ext uri="{FF2B5EF4-FFF2-40B4-BE49-F238E27FC236}">
                  <a16:creationId xmlns:a16="http://schemas.microsoft.com/office/drawing/2014/main" id="{29954B75-D8C7-439C-A014-E644E3E2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useBgFill="1">
        <p:nvSpPr>
          <p:cNvPr id="81" name="Rectangle 80">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83" name="Rectangle 82">
            <a:extLst>
              <a:ext uri="{FF2B5EF4-FFF2-40B4-BE49-F238E27FC236}">
                <a16:creationId xmlns:a16="http://schemas.microsoft.com/office/drawing/2014/main" id="{361EA5BB-A258-4E22-94F4-C79A44136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85" name="Group 84">
            <a:extLst>
              <a:ext uri="{FF2B5EF4-FFF2-40B4-BE49-F238E27FC236}">
                <a16:creationId xmlns:a16="http://schemas.microsoft.com/office/drawing/2014/main" id="{AF7B2BB7-8E22-4794-9BDE-B71129D77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7697" y="189413"/>
            <a:ext cx="2019905" cy="1778845"/>
            <a:chOff x="207697" y="189413"/>
            <a:chExt cx="2019905" cy="1778845"/>
          </a:xfrm>
        </p:grpSpPr>
        <p:sp useBgFill="1">
          <p:nvSpPr>
            <p:cNvPr id="86" name="Graphic 10">
              <a:extLst>
                <a:ext uri="{FF2B5EF4-FFF2-40B4-BE49-F238E27FC236}">
                  <a16:creationId xmlns:a16="http://schemas.microsoft.com/office/drawing/2014/main" id="{F2CC297A-905C-42B8-BFEC-55FB2FCF2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207697" y="189413"/>
              <a:ext cx="1261009" cy="126100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87" name="Oval 86">
              <a:extLst>
                <a:ext uri="{FF2B5EF4-FFF2-40B4-BE49-F238E27FC236}">
                  <a16:creationId xmlns:a16="http://schemas.microsoft.com/office/drawing/2014/main" id="{895FAF0E-8EDF-4055-9578-394F1ACB3C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89661" y="1671181"/>
              <a:ext cx="297077" cy="297077"/>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88" name="Oval 87">
              <a:extLst>
                <a:ext uri="{FF2B5EF4-FFF2-40B4-BE49-F238E27FC236}">
                  <a16:creationId xmlns:a16="http://schemas.microsoft.com/office/drawing/2014/main" id="{AEC4BAA7-1F27-4F25-9D16-9099BF9AC7E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2017290" y="592943"/>
              <a:ext cx="210312" cy="21031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11" name="Title 10">
            <a:extLst>
              <a:ext uri="{FF2B5EF4-FFF2-40B4-BE49-F238E27FC236}">
                <a16:creationId xmlns:a16="http://schemas.microsoft.com/office/drawing/2014/main" id="{F606FF93-30AD-4496-9EB4-A16588DB9F5C}"/>
              </a:ext>
            </a:extLst>
          </p:cNvPr>
          <p:cNvSpPr>
            <a:spLocks noGrp="1"/>
          </p:cNvSpPr>
          <p:nvPr>
            <p:ph type="ctrTitle"/>
          </p:nvPr>
        </p:nvSpPr>
        <p:spPr>
          <a:xfrm>
            <a:off x="485635" y="728905"/>
            <a:ext cx="3933965" cy="3184274"/>
          </a:xfrm>
        </p:spPr>
        <p:txBody>
          <a:bodyPr vert="horz" lIns="91440" tIns="45720" rIns="91440" bIns="45720" rtlCol="0" anchor="b">
            <a:normAutofit/>
          </a:bodyPr>
          <a:lstStyle/>
          <a:p>
            <a:r>
              <a:rPr lang="en-US" sz="4200" kern="1200" dirty="0">
                <a:solidFill>
                  <a:schemeClr val="tx1"/>
                </a:solidFill>
                <a:latin typeface="+mj-lt"/>
                <a:ea typeface="+mj-ea"/>
                <a:cs typeface="+mj-cs"/>
              </a:rPr>
              <a:t>L.L.A.M.A. Inc.</a:t>
            </a:r>
            <a:br>
              <a:rPr lang="en-US" sz="4200" kern="1200" dirty="0">
                <a:solidFill>
                  <a:schemeClr val="tx1"/>
                </a:solidFill>
                <a:latin typeface="+mj-lt"/>
                <a:ea typeface="+mj-ea"/>
                <a:cs typeface="+mj-cs"/>
              </a:rPr>
            </a:br>
            <a:r>
              <a:rPr lang="en-US" sz="4200" kern="1200" dirty="0">
                <a:solidFill>
                  <a:schemeClr val="tx1"/>
                </a:solidFill>
                <a:latin typeface="+mj-lt"/>
                <a:ea typeface="+mj-ea"/>
                <a:cs typeface="+mj-cs"/>
              </a:rPr>
              <a:t>(Libraries, Life, and Medical Assistance)</a:t>
            </a:r>
          </a:p>
        </p:txBody>
      </p:sp>
      <p:sp>
        <p:nvSpPr>
          <p:cNvPr id="12" name="Subtitle 11">
            <a:extLst>
              <a:ext uri="{FF2B5EF4-FFF2-40B4-BE49-F238E27FC236}">
                <a16:creationId xmlns:a16="http://schemas.microsoft.com/office/drawing/2014/main" id="{380F03BD-5CC3-47DD-B082-722AE47BFFC1}"/>
              </a:ext>
            </a:extLst>
          </p:cNvPr>
          <p:cNvSpPr>
            <a:spLocks noGrp="1"/>
          </p:cNvSpPr>
          <p:nvPr>
            <p:ph type="subTitle" idx="1"/>
          </p:nvPr>
        </p:nvSpPr>
        <p:spPr>
          <a:xfrm>
            <a:off x="452754" y="4072044"/>
            <a:ext cx="3946668" cy="1495379"/>
          </a:xfrm>
        </p:spPr>
        <p:txBody>
          <a:bodyPr vert="horz" lIns="91440" tIns="45720" rIns="91440" bIns="45720" rtlCol="0">
            <a:normAutofit/>
          </a:bodyPr>
          <a:lstStyle/>
          <a:p>
            <a:r>
              <a:rPr lang="en-US" sz="2200" dirty="0">
                <a:solidFill>
                  <a:schemeClr val="tx1"/>
                </a:solidFill>
              </a:rPr>
              <a:t>Empowering communities with knowledge and care</a:t>
            </a:r>
          </a:p>
          <a:p>
            <a:endParaRPr lang="en-US" sz="2200" kern="1200" dirty="0">
              <a:solidFill>
                <a:schemeClr val="tx1"/>
              </a:solidFill>
              <a:latin typeface="+mn-lt"/>
              <a:ea typeface="+mn-ea"/>
              <a:cs typeface="+mn-cs"/>
            </a:endParaRPr>
          </a:p>
        </p:txBody>
      </p:sp>
      <p:pic>
        <p:nvPicPr>
          <p:cNvPr id="19" name="Picture Placeholder 18">
            <a:extLst>
              <a:ext uri="{FF2B5EF4-FFF2-40B4-BE49-F238E27FC236}">
                <a16:creationId xmlns:a16="http://schemas.microsoft.com/office/drawing/2014/main" id="{39881573-7C25-4F17-A03E-E8E1E0E88603}"/>
              </a:ext>
            </a:extLst>
          </p:cNvPr>
          <p:cNvPicPr preferRelativeResize="0">
            <a:picLocks noGrp="1"/>
          </p:cNvPicPr>
          <p:nvPr>
            <p:ph type="pic" sz="quarter" idx="13"/>
          </p:nvPr>
        </p:nvPicPr>
        <p:blipFill>
          <a:blip r:embed="rId3"/>
          <a:srcRect t="182" b="182"/>
          <a:stretch/>
        </p:blipFill>
        <p:spPr>
          <a:xfrm>
            <a:off x="4761473" y="304800"/>
            <a:ext cx="7025932" cy="6407624"/>
          </a:xfrm>
          <a:prstGeom prst="rect">
            <a:avLst/>
          </a:prstGeom>
        </p:spPr>
      </p:pic>
      <p:sp useBgFill="1">
        <p:nvSpPr>
          <p:cNvPr id="90" name="Oval 89">
            <a:extLst>
              <a:ext uri="{FF2B5EF4-FFF2-40B4-BE49-F238E27FC236}">
                <a16:creationId xmlns:a16="http://schemas.microsoft.com/office/drawing/2014/main" id="{8333FD0A-502E-4A24-8E99-5496F09DC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70962" y="5630260"/>
            <a:ext cx="355414" cy="35541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Tree>
    <p:extLst>
      <p:ext uri="{BB962C8B-B14F-4D97-AF65-F5344CB8AC3E}">
        <p14:creationId xmlns:p14="http://schemas.microsoft.com/office/powerpoint/2010/main" val="2164937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Close up of white chess pieces">
            <a:extLst>
              <a:ext uri="{FF2B5EF4-FFF2-40B4-BE49-F238E27FC236}">
                <a16:creationId xmlns:a16="http://schemas.microsoft.com/office/drawing/2014/main" id="{98A4E127-620B-4BE3-A60C-F4C11B911E36}"/>
              </a:ext>
            </a:extLst>
          </p:cNvPr>
          <p:cNvPicPr>
            <a:picLocks noGrp="1" noChangeAspect="1"/>
          </p:cNvPicPr>
          <p:nvPr>
            <p:ph type="pic" sz="quarter" idx="13"/>
          </p:nvPr>
        </p:nvPicPr>
        <p:blipFill rotWithShape="1">
          <a:blip r:embed="rId3"/>
          <a:srcRect t="7429" b="7429"/>
          <a:stretch/>
        </p:blipFill>
        <p:spPr>
          <a:xfrm>
            <a:off x="542925" y="0"/>
            <a:ext cx="11106150" cy="6303588"/>
          </a:xfrm>
        </p:spPr>
      </p:pic>
      <p:sp>
        <p:nvSpPr>
          <p:cNvPr id="28" name="Title 27">
            <a:extLst>
              <a:ext uri="{FF2B5EF4-FFF2-40B4-BE49-F238E27FC236}">
                <a16:creationId xmlns:a16="http://schemas.microsoft.com/office/drawing/2014/main" id="{C4B94690-44FD-40A0-BE39-76970D06058F}"/>
              </a:ext>
            </a:extLst>
          </p:cNvPr>
          <p:cNvSpPr>
            <a:spLocks noGrp="1"/>
          </p:cNvSpPr>
          <p:nvPr>
            <p:ph type="title"/>
          </p:nvPr>
        </p:nvSpPr>
        <p:spPr>
          <a:xfrm>
            <a:off x="1209675" y="1188084"/>
            <a:ext cx="4886325" cy="3353435"/>
          </a:xfrm>
        </p:spPr>
        <p:txBody>
          <a:bodyPr>
            <a:normAutofit/>
          </a:bodyPr>
          <a:lstStyle/>
          <a:p>
            <a:r>
              <a:rPr lang="en-US" dirty="0"/>
              <a:t>The way to get started is to quit talking and begin doing.</a:t>
            </a:r>
          </a:p>
        </p:txBody>
      </p:sp>
      <p:sp>
        <p:nvSpPr>
          <p:cNvPr id="23" name="Text Placeholder 22">
            <a:extLst>
              <a:ext uri="{FF2B5EF4-FFF2-40B4-BE49-F238E27FC236}">
                <a16:creationId xmlns:a16="http://schemas.microsoft.com/office/drawing/2014/main" id="{94275CF4-52B5-4C75-80B8-B7B904A28E92}"/>
              </a:ext>
            </a:extLst>
          </p:cNvPr>
          <p:cNvSpPr>
            <a:spLocks noGrp="1"/>
          </p:cNvSpPr>
          <p:nvPr>
            <p:ph type="body" sz="quarter" idx="15"/>
          </p:nvPr>
        </p:nvSpPr>
        <p:spPr>
          <a:xfrm>
            <a:off x="1209675" y="4744720"/>
            <a:ext cx="4886325" cy="802640"/>
          </a:xfrm>
        </p:spPr>
        <p:txBody>
          <a:bodyPr/>
          <a:lstStyle/>
          <a:p>
            <a:r>
              <a:rPr lang="en-US" dirty="0"/>
              <a:t>Walt Disney</a:t>
            </a:r>
          </a:p>
        </p:txBody>
      </p:sp>
      <p:sp>
        <p:nvSpPr>
          <p:cNvPr id="17" name="Date Placeholder 16">
            <a:extLst>
              <a:ext uri="{FF2B5EF4-FFF2-40B4-BE49-F238E27FC236}">
                <a16:creationId xmlns:a16="http://schemas.microsoft.com/office/drawing/2014/main" id="{41B8265F-0335-46B8-85FE-5DC71808AEA0}"/>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8" name="Footer Placeholder 17">
            <a:extLst>
              <a:ext uri="{FF2B5EF4-FFF2-40B4-BE49-F238E27FC236}">
                <a16:creationId xmlns:a16="http://schemas.microsoft.com/office/drawing/2014/main" id="{ABA360C0-316D-4AA4-BD9B-08EC4999FA91}"/>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19" name="Slide Number Placeholder 18">
            <a:extLst>
              <a:ext uri="{FF2B5EF4-FFF2-40B4-BE49-F238E27FC236}">
                <a16:creationId xmlns:a16="http://schemas.microsoft.com/office/drawing/2014/main" id="{E01D7E41-2095-436E-9D1D-D70C312D2694}"/>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10</a:t>
            </a:fld>
            <a:endParaRPr lang="en-US" dirty="0"/>
          </a:p>
        </p:txBody>
      </p:sp>
    </p:spTree>
    <p:extLst>
      <p:ext uri="{BB962C8B-B14F-4D97-AF65-F5344CB8AC3E}">
        <p14:creationId xmlns:p14="http://schemas.microsoft.com/office/powerpoint/2010/main" val="2779304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DFFF8FE-0B1F-4A34-8AE0-3608529C4AF5}"/>
              </a:ext>
            </a:extLst>
          </p:cNvPr>
          <p:cNvSpPr>
            <a:spLocks noGrp="1"/>
          </p:cNvSpPr>
          <p:nvPr>
            <p:ph type="title"/>
          </p:nvPr>
        </p:nvSpPr>
        <p:spPr>
          <a:xfrm>
            <a:off x="580403" y="4038599"/>
            <a:ext cx="4715498" cy="2235494"/>
          </a:xfrm>
        </p:spPr>
        <p:txBody>
          <a:bodyPr/>
          <a:lstStyle/>
          <a:p>
            <a:r>
              <a:rPr lang="en-US" dirty="0"/>
              <a:t>Summary</a:t>
            </a:r>
          </a:p>
        </p:txBody>
      </p:sp>
      <p:pic>
        <p:nvPicPr>
          <p:cNvPr id="17" name="Picture Placeholder 16" descr="Close Up of a chess board">
            <a:extLst>
              <a:ext uri="{FF2B5EF4-FFF2-40B4-BE49-F238E27FC236}">
                <a16:creationId xmlns:a16="http://schemas.microsoft.com/office/drawing/2014/main" id="{ECCAD670-7062-4CD7-93ED-6AA7C8BBFF45}"/>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581025" y="533400"/>
            <a:ext cx="3628551" cy="3297238"/>
          </a:xfrm>
        </p:spPr>
      </p:pic>
      <p:pic>
        <p:nvPicPr>
          <p:cNvPr id="21" name="Picture Placeholder 20" descr="Close up of a chess board">
            <a:extLst>
              <a:ext uri="{FF2B5EF4-FFF2-40B4-BE49-F238E27FC236}">
                <a16:creationId xmlns:a16="http://schemas.microsoft.com/office/drawing/2014/main" id="{2591A087-C8F7-43B5-8D57-C7D61C00B2E6}"/>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4291941" y="533400"/>
            <a:ext cx="3663496" cy="3297238"/>
          </a:xfrm>
        </p:spPr>
      </p:pic>
      <p:pic>
        <p:nvPicPr>
          <p:cNvPr id="26" name="Picture Placeholder 25" descr="A person showing drawings on pieces of paper with a pen">
            <a:extLst>
              <a:ext uri="{FF2B5EF4-FFF2-40B4-BE49-F238E27FC236}">
                <a16:creationId xmlns:a16="http://schemas.microsoft.com/office/drawing/2014/main" id="{099D8543-3EEB-4227-9701-35025090F534}"/>
              </a:ext>
            </a:extLst>
          </p:cNvPr>
          <p:cNvPicPr>
            <a:picLocks noGrp="1" noChangeAspect="1"/>
          </p:cNvPicPr>
          <p:nvPr>
            <p:ph type="pic" sz="quarter" idx="16"/>
          </p:nvPr>
        </p:nvPicPr>
        <p:blipFill rotWithShape="1">
          <a:blip r:embed="rId5"/>
          <a:srcRect l="13072" r="13072"/>
          <a:stretch/>
        </p:blipFill>
        <p:spPr>
          <a:xfrm>
            <a:off x="8032564" y="533400"/>
            <a:ext cx="3653023" cy="3297238"/>
          </a:xfrm>
        </p:spPr>
      </p:pic>
      <p:sp>
        <p:nvSpPr>
          <p:cNvPr id="16" name="Text Placeholder 15">
            <a:extLst>
              <a:ext uri="{FF2B5EF4-FFF2-40B4-BE49-F238E27FC236}">
                <a16:creationId xmlns:a16="http://schemas.microsoft.com/office/drawing/2014/main" id="{79D3D0B4-CC43-4279-8230-0E15CA6CC587}"/>
              </a:ext>
            </a:extLst>
          </p:cNvPr>
          <p:cNvSpPr>
            <a:spLocks noGrp="1"/>
          </p:cNvSpPr>
          <p:nvPr>
            <p:ph type="body" sz="quarter" idx="13"/>
          </p:nvPr>
        </p:nvSpPr>
        <p:spPr>
          <a:xfrm>
            <a:off x="5486400" y="4038600"/>
            <a:ext cx="6199189" cy="2235200"/>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22" name="Date Placeholder 21">
            <a:extLst>
              <a:ext uri="{FF2B5EF4-FFF2-40B4-BE49-F238E27FC236}">
                <a16:creationId xmlns:a16="http://schemas.microsoft.com/office/drawing/2014/main" id="{24499858-7E09-42AB-A3F0-2C1068A4836A}"/>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23" name="Footer Placeholder 22">
            <a:extLst>
              <a:ext uri="{FF2B5EF4-FFF2-40B4-BE49-F238E27FC236}">
                <a16:creationId xmlns:a16="http://schemas.microsoft.com/office/drawing/2014/main" id="{B3628A90-EE87-4FE9-AA39-875917A80C76}"/>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24" name="Slide Number Placeholder 23">
            <a:extLst>
              <a:ext uri="{FF2B5EF4-FFF2-40B4-BE49-F238E27FC236}">
                <a16:creationId xmlns:a16="http://schemas.microsoft.com/office/drawing/2014/main" id="{9481EC64-D6E1-4753-A68E-7C62AA16D214}"/>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11</a:t>
            </a:fld>
            <a:endParaRPr lang="en-US" dirty="0"/>
          </a:p>
        </p:txBody>
      </p:sp>
      <p:sp>
        <p:nvSpPr>
          <p:cNvPr id="68" name="Text Placeholder 67">
            <a:extLst>
              <a:ext uri="{FF2B5EF4-FFF2-40B4-BE49-F238E27FC236}">
                <a16:creationId xmlns:a16="http://schemas.microsoft.com/office/drawing/2014/main" id="{A19C76D3-8EEC-4408-AEBF-59B910FB5DD9}"/>
              </a:ext>
              <a:ext uri="{C183D7F6-B498-43B3-948B-1728B52AA6E4}">
                <adec:decorative xmlns:adec="http://schemas.microsoft.com/office/drawing/2017/decorative" val="1"/>
              </a:ext>
            </a:extLst>
          </p:cNvPr>
          <p:cNvSpPr>
            <a:spLocks noGrp="1"/>
          </p:cNvSpPr>
          <p:nvPr>
            <p:ph type="body" sz="quarter" idx="17"/>
          </p:nvPr>
        </p:nvSpPr>
        <p:spPr/>
        <p:txBody>
          <a:bodyPr/>
          <a:lstStyle/>
          <a:p>
            <a:endParaRPr lang="en-US" dirty="0"/>
          </a:p>
        </p:txBody>
      </p:sp>
      <p:sp>
        <p:nvSpPr>
          <p:cNvPr id="69" name="Text Placeholder 68">
            <a:extLst>
              <a:ext uri="{FF2B5EF4-FFF2-40B4-BE49-F238E27FC236}">
                <a16:creationId xmlns:a16="http://schemas.microsoft.com/office/drawing/2014/main" id="{BB711A32-EC33-40B5-9C82-5E6C1223DCD2}"/>
              </a:ext>
              <a:ext uri="{C183D7F6-B498-43B3-948B-1728B52AA6E4}">
                <adec:decorative xmlns:adec="http://schemas.microsoft.com/office/drawing/2017/decorative" val="1"/>
              </a:ext>
            </a:extLst>
          </p:cNvPr>
          <p:cNvSpPr>
            <a:spLocks noGrp="1"/>
          </p:cNvSpPr>
          <p:nvPr>
            <p:ph type="body" sz="quarter" idx="19"/>
          </p:nvPr>
        </p:nvSpPr>
        <p:spPr/>
        <p:txBody>
          <a:bodyPr/>
          <a:lstStyle/>
          <a:p>
            <a:endParaRPr lang="en-US" dirty="0"/>
          </a:p>
        </p:txBody>
      </p:sp>
    </p:spTree>
    <p:extLst>
      <p:ext uri="{BB962C8B-B14F-4D97-AF65-F5344CB8AC3E}">
        <p14:creationId xmlns:p14="http://schemas.microsoft.com/office/powerpoint/2010/main" val="63686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67426A-9C36-4C9E-B549-AD3B8874F193}"/>
              </a:ext>
            </a:extLst>
          </p:cNvPr>
          <p:cNvSpPr>
            <a:spLocks noGrp="1"/>
          </p:cNvSpPr>
          <p:nvPr>
            <p:ph type="ctrTitle"/>
          </p:nvPr>
        </p:nvSpPr>
        <p:spPr>
          <a:xfrm>
            <a:off x="485634" y="728905"/>
            <a:ext cx="5893683" cy="3184274"/>
          </a:xfrm>
        </p:spPr>
        <p:txBody>
          <a:bodyPr/>
          <a:lstStyle/>
          <a:p>
            <a:pPr algn="ctr"/>
            <a:r>
              <a:rPr lang="en-US" dirty="0"/>
              <a:t>Questions?</a:t>
            </a:r>
          </a:p>
        </p:txBody>
      </p:sp>
      <p:pic>
        <p:nvPicPr>
          <p:cNvPr id="18" name="Picture Placeholder 17" descr="Close Up of a chess board">
            <a:extLst>
              <a:ext uri="{FF2B5EF4-FFF2-40B4-BE49-F238E27FC236}">
                <a16:creationId xmlns:a16="http://schemas.microsoft.com/office/drawing/2014/main" id="{5321AB55-5509-4588-ABEC-5DFF2EFF6B5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7331075" y="0"/>
            <a:ext cx="4860925" cy="6858000"/>
          </a:xfrm>
        </p:spPr>
      </p:pic>
      <p:sp>
        <p:nvSpPr>
          <p:cNvPr id="16" name="Slide Number Placeholder 15">
            <a:extLst>
              <a:ext uri="{FF2B5EF4-FFF2-40B4-BE49-F238E27FC236}">
                <a16:creationId xmlns:a16="http://schemas.microsoft.com/office/drawing/2014/main" id="{64D73EFD-BA26-43EF-A3B9-C2877D8A6F0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12</a:t>
            </a:fld>
            <a:endParaRPr lang="en-US" dirty="0"/>
          </a:p>
        </p:txBody>
      </p:sp>
    </p:spTree>
    <p:extLst>
      <p:ext uri="{BB962C8B-B14F-4D97-AF65-F5344CB8AC3E}">
        <p14:creationId xmlns:p14="http://schemas.microsoft.com/office/powerpoint/2010/main" val="279754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F00274-58B0-4B5F-A440-AEB4BC1DE48B}"/>
              </a:ext>
            </a:extLst>
          </p:cNvPr>
          <p:cNvSpPr>
            <a:spLocks noGrp="1"/>
          </p:cNvSpPr>
          <p:nvPr>
            <p:ph type="title"/>
          </p:nvPr>
        </p:nvSpPr>
        <p:spPr>
          <a:xfrm>
            <a:off x="208067" y="566490"/>
            <a:ext cx="11691690" cy="1502704"/>
          </a:xfrm>
        </p:spPr>
        <p:txBody>
          <a:bodyPr>
            <a:normAutofit/>
          </a:bodyPr>
          <a:lstStyle/>
          <a:p>
            <a:r>
              <a:rPr lang="en-US" sz="4000" dirty="0"/>
              <a:t>L.L.A.M.A Inc. </a:t>
            </a:r>
            <a:br>
              <a:rPr lang="en-US" sz="4000" dirty="0"/>
            </a:br>
            <a:r>
              <a:rPr lang="en-US" sz="4000" dirty="0"/>
              <a:t>(Libraries, Life, and Medical Assistance)</a:t>
            </a:r>
          </a:p>
        </p:txBody>
      </p:sp>
      <p:sp>
        <p:nvSpPr>
          <p:cNvPr id="10" name="Content Placeholder 9">
            <a:extLst>
              <a:ext uri="{FF2B5EF4-FFF2-40B4-BE49-F238E27FC236}">
                <a16:creationId xmlns:a16="http://schemas.microsoft.com/office/drawing/2014/main" id="{B4D1A5DC-1100-480C-87E4-0AFD1C3CED93}"/>
              </a:ext>
            </a:extLst>
          </p:cNvPr>
          <p:cNvSpPr>
            <a:spLocks noGrp="1"/>
          </p:cNvSpPr>
          <p:nvPr>
            <p:ph sz="quarter" idx="14"/>
          </p:nvPr>
        </p:nvSpPr>
        <p:spPr>
          <a:xfrm>
            <a:off x="457200" y="2286000"/>
            <a:ext cx="5981927" cy="4005263"/>
          </a:xfrm>
        </p:spPr>
        <p:txBody>
          <a:bodyPr>
            <a:normAutofit/>
          </a:bodyPr>
          <a:lstStyle/>
          <a:p>
            <a:r>
              <a:rPr lang="en-US" sz="2400" dirty="0"/>
              <a:t>A multifaceted company that helps people in different ways.</a:t>
            </a:r>
          </a:p>
          <a:p>
            <a:endParaRPr lang="en-US" sz="2400" dirty="0"/>
          </a:p>
          <a:p>
            <a:r>
              <a:rPr lang="en-US" sz="2400" dirty="0"/>
              <a:t> </a:t>
            </a:r>
          </a:p>
        </p:txBody>
      </p:sp>
      <p:sp>
        <p:nvSpPr>
          <p:cNvPr id="19" name="Slide Number Placeholder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2</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pic>
        <p:nvPicPr>
          <p:cNvPr id="2" name="Picture Placeholder 18">
            <a:extLst>
              <a:ext uri="{FF2B5EF4-FFF2-40B4-BE49-F238E27FC236}">
                <a16:creationId xmlns:a16="http://schemas.microsoft.com/office/drawing/2014/main" id="{8BE2DD55-E9F9-A7C9-0E13-38F460BA7B8D}"/>
              </a:ext>
            </a:extLst>
          </p:cNvPr>
          <p:cNvPicPr preferRelativeResize="0">
            <a:picLocks/>
          </p:cNvPicPr>
          <p:nvPr/>
        </p:nvPicPr>
        <p:blipFill>
          <a:blip r:embed="rId3"/>
          <a:srcRect t="182" b="182"/>
          <a:stretch/>
        </p:blipFill>
        <p:spPr>
          <a:xfrm>
            <a:off x="6931919" y="2007858"/>
            <a:ext cx="4603616" cy="4454278"/>
          </a:xfrm>
          <a:prstGeom prst="rect">
            <a:avLst/>
          </a:prstGeom>
        </p:spPr>
      </p:pic>
    </p:spTree>
    <p:extLst>
      <p:ext uri="{BB962C8B-B14F-4D97-AF65-F5344CB8AC3E}">
        <p14:creationId xmlns:p14="http://schemas.microsoft.com/office/powerpoint/2010/main" val="2704700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4B3E83B9-222A-4520-83DF-65CC433DACF1}"/>
              </a:ext>
            </a:extLst>
          </p:cNvPr>
          <p:cNvSpPr>
            <a:spLocks noGrp="1"/>
          </p:cNvSpPr>
          <p:nvPr>
            <p:ph type="title"/>
          </p:nvPr>
        </p:nvSpPr>
        <p:spPr>
          <a:xfrm>
            <a:off x="5178252" y="544787"/>
            <a:ext cx="6754668" cy="1009694"/>
          </a:xfrm>
        </p:spPr>
        <p:txBody>
          <a:bodyPr>
            <a:normAutofit/>
          </a:bodyPr>
          <a:lstStyle/>
          <a:p>
            <a:r>
              <a:rPr lang="en-US" sz="4000" dirty="0"/>
              <a:t>Video Game Library &amp; Sales</a:t>
            </a:r>
          </a:p>
        </p:txBody>
      </p:sp>
      <p:pic>
        <p:nvPicPr>
          <p:cNvPr id="28" name="Picture Placeholder 27">
            <a:extLst>
              <a:ext uri="{FF2B5EF4-FFF2-40B4-BE49-F238E27FC236}">
                <a16:creationId xmlns:a16="http://schemas.microsoft.com/office/drawing/2014/main" id="{418F3B9B-6683-4DCF-8F6A-173C94E52CEC}"/>
              </a:ext>
            </a:extLst>
          </p:cNvPr>
          <p:cNvPicPr>
            <a:picLocks noGrp="1" noChangeAspect="1"/>
          </p:cNvPicPr>
          <p:nvPr>
            <p:ph type="pic" sz="quarter" idx="13"/>
          </p:nvPr>
        </p:nvPicPr>
        <p:blipFill>
          <a:blip r:embed="rId3"/>
          <a:srcRect t="3018" b="3018"/>
          <a:stretch/>
        </p:blipFill>
        <p:spPr>
          <a:xfrm>
            <a:off x="542925" y="574674"/>
            <a:ext cx="4022725" cy="2854325"/>
          </a:xfrm>
        </p:spPr>
      </p:pic>
      <p:pic>
        <p:nvPicPr>
          <p:cNvPr id="19" name="Picture Placeholder 18">
            <a:extLst>
              <a:ext uri="{FF2B5EF4-FFF2-40B4-BE49-F238E27FC236}">
                <a16:creationId xmlns:a16="http://schemas.microsoft.com/office/drawing/2014/main" id="{4DDD4EE5-D9CF-4433-8027-E8390EC16D11}"/>
              </a:ext>
            </a:extLst>
          </p:cNvPr>
          <p:cNvPicPr>
            <a:picLocks noGrp="1" noChangeAspect="1"/>
          </p:cNvPicPr>
          <p:nvPr>
            <p:ph type="pic" sz="quarter" idx="15"/>
          </p:nvPr>
        </p:nvPicPr>
        <p:blipFill>
          <a:blip r:embed="rId4"/>
          <a:srcRect/>
          <a:stretch/>
        </p:blipFill>
        <p:spPr>
          <a:xfrm>
            <a:off x="542925" y="3464339"/>
            <a:ext cx="4022725" cy="2854325"/>
          </a:xfrm>
        </p:spPr>
      </p:pic>
      <p:sp>
        <p:nvSpPr>
          <p:cNvPr id="17" name="Content Placeholder 16">
            <a:extLst>
              <a:ext uri="{FF2B5EF4-FFF2-40B4-BE49-F238E27FC236}">
                <a16:creationId xmlns:a16="http://schemas.microsoft.com/office/drawing/2014/main" id="{E17FA55F-C7EA-4BF4-8024-B7D78BD78899}"/>
              </a:ext>
            </a:extLst>
          </p:cNvPr>
          <p:cNvSpPr>
            <a:spLocks noGrp="1"/>
          </p:cNvSpPr>
          <p:nvPr>
            <p:ph idx="1"/>
          </p:nvPr>
        </p:nvSpPr>
        <p:spPr>
          <a:xfrm>
            <a:off x="5178252" y="1923889"/>
            <a:ext cx="6400800" cy="1669190"/>
          </a:xfrm>
        </p:spPr>
        <p:txBody>
          <a:bodyPr>
            <a:normAutofit/>
          </a:bodyPr>
          <a:lstStyle/>
          <a:p>
            <a:pPr marL="0" indent="0">
              <a:buNone/>
            </a:pPr>
            <a:r>
              <a:rPr lang="en-US" dirty="0"/>
              <a:t>Jonathan Hardwick</a:t>
            </a:r>
          </a:p>
          <a:p>
            <a:pPr marL="0" indent="0">
              <a:buNone/>
            </a:pPr>
            <a:r>
              <a:rPr lang="en-US" dirty="0"/>
              <a:t>Brenda Beach</a:t>
            </a:r>
          </a:p>
        </p:txBody>
      </p:sp>
      <p:sp>
        <p:nvSpPr>
          <p:cNvPr id="23" name="Slide Number Placeholder 22">
            <a:extLst>
              <a:ext uri="{FF2B5EF4-FFF2-40B4-BE49-F238E27FC236}">
                <a16:creationId xmlns:a16="http://schemas.microsoft.com/office/drawing/2014/main" id="{E8C61C62-3469-4549-83A6-FB9E93FFF73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3</a:t>
            </a:fld>
            <a:endParaRPr lang="en-US" dirty="0"/>
          </a:p>
        </p:txBody>
      </p:sp>
      <p:sp>
        <p:nvSpPr>
          <p:cNvPr id="2" name="Title 14">
            <a:extLst>
              <a:ext uri="{FF2B5EF4-FFF2-40B4-BE49-F238E27FC236}">
                <a16:creationId xmlns:a16="http://schemas.microsoft.com/office/drawing/2014/main" id="{F5AFF4B3-B65B-D821-1F9B-1044C8A2361E}"/>
              </a:ext>
            </a:extLst>
          </p:cNvPr>
          <p:cNvSpPr txBox="1">
            <a:spLocks/>
          </p:cNvSpPr>
          <p:nvPr/>
        </p:nvSpPr>
        <p:spPr>
          <a:xfrm>
            <a:off x="5001318" y="3344888"/>
            <a:ext cx="6754668" cy="100969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Support Spot</a:t>
            </a:r>
          </a:p>
        </p:txBody>
      </p:sp>
      <p:sp>
        <p:nvSpPr>
          <p:cNvPr id="4" name="Content Placeholder 16">
            <a:extLst>
              <a:ext uri="{FF2B5EF4-FFF2-40B4-BE49-F238E27FC236}">
                <a16:creationId xmlns:a16="http://schemas.microsoft.com/office/drawing/2014/main" id="{50C48103-B93C-0104-F0A8-0091B3A7227B}"/>
              </a:ext>
            </a:extLst>
          </p:cNvPr>
          <p:cNvSpPr txBox="1">
            <a:spLocks/>
          </p:cNvSpPr>
          <p:nvPr/>
        </p:nvSpPr>
        <p:spPr>
          <a:xfrm>
            <a:off x="4993698" y="4544402"/>
            <a:ext cx="6400800" cy="1669190"/>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6"/>
              </a:buClr>
              <a:buFont typeface="Segoe UI" panose="020B0502040204020203"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Segoe UI" panose="020B0502040204020203"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Segoe UI" panose="020B0502040204020203"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Segoe UI" panose="020B0502040204020203" pitchFamily="34" charset="0"/>
              <a:buNone/>
            </a:pPr>
            <a:r>
              <a:rPr lang="en-US" dirty="0"/>
              <a:t>Brittany Smith</a:t>
            </a:r>
          </a:p>
          <a:p>
            <a:pPr marL="0" indent="0">
              <a:buFont typeface="Segoe UI" panose="020B0502040204020203" pitchFamily="34" charset="0"/>
              <a:buNone/>
            </a:pPr>
            <a:r>
              <a:rPr lang="en-US" dirty="0"/>
              <a:t>Justin Graves</a:t>
            </a:r>
          </a:p>
        </p:txBody>
      </p:sp>
    </p:spTree>
    <p:extLst>
      <p:ext uri="{BB962C8B-B14F-4D97-AF65-F5344CB8AC3E}">
        <p14:creationId xmlns:p14="http://schemas.microsoft.com/office/powerpoint/2010/main" val="2330317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F00274-58B0-4B5F-A440-AEB4BC1DE48B}"/>
              </a:ext>
            </a:extLst>
          </p:cNvPr>
          <p:cNvSpPr>
            <a:spLocks noGrp="1"/>
          </p:cNvSpPr>
          <p:nvPr>
            <p:ph type="title"/>
          </p:nvPr>
        </p:nvSpPr>
        <p:spPr>
          <a:xfrm>
            <a:off x="457199" y="566490"/>
            <a:ext cx="11238347" cy="1502704"/>
          </a:xfrm>
        </p:spPr>
        <p:txBody>
          <a:bodyPr/>
          <a:lstStyle/>
          <a:p>
            <a:r>
              <a:rPr lang="en-US" dirty="0"/>
              <a:t>Video Game Library &amp; Sales</a:t>
            </a:r>
          </a:p>
        </p:txBody>
      </p:sp>
      <p:sp>
        <p:nvSpPr>
          <p:cNvPr id="10" name="Content Placeholder 9">
            <a:extLst>
              <a:ext uri="{FF2B5EF4-FFF2-40B4-BE49-F238E27FC236}">
                <a16:creationId xmlns:a16="http://schemas.microsoft.com/office/drawing/2014/main" id="{B4D1A5DC-1100-480C-87E4-0AFD1C3CED93}"/>
              </a:ext>
            </a:extLst>
          </p:cNvPr>
          <p:cNvSpPr>
            <a:spLocks noGrp="1"/>
          </p:cNvSpPr>
          <p:nvPr>
            <p:ph sz="quarter" idx="14"/>
          </p:nvPr>
        </p:nvSpPr>
        <p:spPr>
          <a:xfrm>
            <a:off x="457201" y="2286000"/>
            <a:ext cx="5435600" cy="4005263"/>
          </a:xfrm>
        </p:spPr>
        <p:txBody>
          <a:bodyPr>
            <a:normAutofit/>
          </a:bodyPr>
          <a:lstStyle/>
          <a:p>
            <a:r>
              <a:rPr lang="en-US" sz="3200" dirty="0"/>
              <a:t>Sam has an extensive collection of video games and consoles, and they want to create a list of their items to determine their potential worth.</a:t>
            </a:r>
          </a:p>
        </p:txBody>
      </p:sp>
      <p:pic>
        <p:nvPicPr>
          <p:cNvPr id="20" name="Picture Placeholder 19">
            <a:extLst>
              <a:ext uri="{FF2B5EF4-FFF2-40B4-BE49-F238E27FC236}">
                <a16:creationId xmlns:a16="http://schemas.microsoft.com/office/drawing/2014/main" id="{0BB4AD80-C4C9-48DF-AEB9-18EC3A792690}"/>
              </a:ext>
            </a:extLst>
          </p:cNvPr>
          <p:cNvPicPr>
            <a:picLocks noGrp="1" noChangeAspect="1"/>
          </p:cNvPicPr>
          <p:nvPr>
            <p:ph type="pic" sz="quarter" idx="13"/>
          </p:nvPr>
        </p:nvPicPr>
        <p:blipFill>
          <a:blip r:embed="rId3"/>
          <a:srcRect t="3234" b="3234"/>
          <a:stretch/>
        </p:blipFill>
        <p:spPr>
          <a:xfrm>
            <a:off x="7189470" y="2159398"/>
            <a:ext cx="4453255" cy="4165201"/>
          </a:xfrm>
        </p:spPr>
      </p:pic>
      <p:sp>
        <p:nvSpPr>
          <p:cNvPr id="19" name="Slide Number Placeholder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4</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2937868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67D33-1B9A-256C-A3FD-DFA478FCC49C}"/>
              </a:ext>
            </a:extLst>
          </p:cNvPr>
          <p:cNvSpPr>
            <a:spLocks noGrp="1"/>
          </p:cNvSpPr>
          <p:nvPr>
            <p:ph type="title"/>
          </p:nvPr>
        </p:nvSpPr>
        <p:spPr/>
        <p:txBody>
          <a:bodyPr/>
          <a:lstStyle/>
          <a:p>
            <a:pPr algn="ctr"/>
            <a:r>
              <a:rPr lang="en-US" dirty="0"/>
              <a:t>Video Game Library &amp; Sales</a:t>
            </a:r>
          </a:p>
        </p:txBody>
      </p:sp>
      <p:sp>
        <p:nvSpPr>
          <p:cNvPr id="3" name="Content Placeholder 2">
            <a:extLst>
              <a:ext uri="{FF2B5EF4-FFF2-40B4-BE49-F238E27FC236}">
                <a16:creationId xmlns:a16="http://schemas.microsoft.com/office/drawing/2014/main" id="{676407FF-464B-7368-B64D-BF0F67659A96}"/>
              </a:ext>
            </a:extLst>
          </p:cNvPr>
          <p:cNvSpPr>
            <a:spLocks noGrp="1"/>
          </p:cNvSpPr>
          <p:nvPr>
            <p:ph sz="quarter" idx="14"/>
          </p:nvPr>
        </p:nvSpPr>
        <p:spPr/>
        <p:txBody>
          <a:bodyPr>
            <a:normAutofit/>
          </a:bodyPr>
          <a:lstStyle/>
          <a:p>
            <a:pPr marL="285750" indent="-285750">
              <a:buFont typeface="Arial" panose="020B0604020202020204" pitchFamily="34" charset="0"/>
              <a:buChar char="•"/>
            </a:pPr>
            <a:r>
              <a:rPr lang="en-US" sz="3600" dirty="0"/>
              <a:t>User can create an account</a:t>
            </a:r>
          </a:p>
          <a:p>
            <a:pPr marL="285750" indent="-285750">
              <a:buFont typeface="Arial" panose="020B0604020202020204" pitchFamily="34" charset="0"/>
              <a:buChar char="•"/>
            </a:pPr>
            <a:r>
              <a:rPr lang="en-US" sz="3600" dirty="0"/>
              <a:t>Can create a library of all video games, consoles, and peripherals.</a:t>
            </a:r>
          </a:p>
        </p:txBody>
      </p:sp>
      <p:pic>
        <p:nvPicPr>
          <p:cNvPr id="9" name="Picture Placeholder 8">
            <a:extLst>
              <a:ext uri="{FF2B5EF4-FFF2-40B4-BE49-F238E27FC236}">
                <a16:creationId xmlns:a16="http://schemas.microsoft.com/office/drawing/2014/main" id="{9D488BF9-05F7-8AD9-B712-CC991A8D9850}"/>
              </a:ext>
            </a:extLst>
          </p:cNvPr>
          <p:cNvPicPr>
            <a:picLocks noGrp="1" noChangeAspect="1"/>
          </p:cNvPicPr>
          <p:nvPr>
            <p:ph type="pic" sz="quarter" idx="13"/>
          </p:nvPr>
        </p:nvPicPr>
        <p:blipFill>
          <a:blip r:embed="rId2"/>
          <a:srcRect l="12383" r="12383"/>
          <a:stretch/>
        </p:blipFill>
        <p:spPr/>
      </p:pic>
      <p:sp>
        <p:nvSpPr>
          <p:cNvPr id="7" name="Slide Number Placeholder 6">
            <a:extLst>
              <a:ext uri="{FF2B5EF4-FFF2-40B4-BE49-F238E27FC236}">
                <a16:creationId xmlns:a16="http://schemas.microsoft.com/office/drawing/2014/main" id="{F3F1FD52-CFE2-F984-0D88-5A35331ABB74}"/>
              </a:ext>
            </a:extLst>
          </p:cNvPr>
          <p:cNvSpPr>
            <a:spLocks noGrp="1"/>
          </p:cNvSpPr>
          <p:nvPr>
            <p:ph type="sldNum" sz="quarter" idx="12"/>
          </p:nvPr>
        </p:nvSpPr>
        <p:spPr/>
        <p:txBody>
          <a:bodyPr/>
          <a:lstStyle/>
          <a:p>
            <a:fld id="{DFA5D71E-5CDF-4C93-8A75-5B916FDC5BEA}" type="slidenum">
              <a:rPr lang="en-US" smtClean="0"/>
              <a:pPr/>
              <a:t>5</a:t>
            </a:fld>
            <a:endParaRPr lang="en-US" dirty="0"/>
          </a:p>
        </p:txBody>
      </p:sp>
    </p:spTree>
    <p:extLst>
      <p:ext uri="{BB962C8B-B14F-4D97-AF65-F5344CB8AC3E}">
        <p14:creationId xmlns:p14="http://schemas.microsoft.com/office/powerpoint/2010/main" val="4046125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67D33-1B9A-256C-A3FD-DFA478FCC49C}"/>
              </a:ext>
            </a:extLst>
          </p:cNvPr>
          <p:cNvSpPr>
            <a:spLocks noGrp="1"/>
          </p:cNvSpPr>
          <p:nvPr>
            <p:ph type="title"/>
          </p:nvPr>
        </p:nvSpPr>
        <p:spPr/>
        <p:txBody>
          <a:bodyPr/>
          <a:lstStyle/>
          <a:p>
            <a:pPr algn="ctr"/>
            <a:r>
              <a:rPr lang="en-US" dirty="0"/>
              <a:t>Video Game Library &amp; Sales</a:t>
            </a:r>
          </a:p>
        </p:txBody>
      </p:sp>
      <p:sp>
        <p:nvSpPr>
          <p:cNvPr id="3" name="Content Placeholder 2">
            <a:extLst>
              <a:ext uri="{FF2B5EF4-FFF2-40B4-BE49-F238E27FC236}">
                <a16:creationId xmlns:a16="http://schemas.microsoft.com/office/drawing/2014/main" id="{676407FF-464B-7368-B64D-BF0F67659A96}"/>
              </a:ext>
            </a:extLst>
          </p:cNvPr>
          <p:cNvSpPr>
            <a:spLocks noGrp="1"/>
          </p:cNvSpPr>
          <p:nvPr>
            <p:ph sz="quarter" idx="14"/>
          </p:nvPr>
        </p:nvSpPr>
        <p:spPr/>
        <p:txBody>
          <a:bodyPr>
            <a:noAutofit/>
          </a:bodyPr>
          <a:lstStyle/>
          <a:p>
            <a:pPr marL="285750" indent="-285750">
              <a:buFont typeface="Arial" panose="020B0604020202020204" pitchFamily="34" charset="0"/>
              <a:buChar char="•"/>
            </a:pPr>
            <a:r>
              <a:rPr lang="en-US" sz="3600" dirty="0"/>
              <a:t>If User forgets their password, they can change it.</a:t>
            </a:r>
          </a:p>
          <a:p>
            <a:pPr marL="285750" indent="-285750">
              <a:buFont typeface="Arial" panose="020B0604020202020204" pitchFamily="34" charset="0"/>
              <a:buChar char="•"/>
            </a:pPr>
            <a:r>
              <a:rPr lang="en-US" sz="3600" dirty="0"/>
              <a:t>The user can also change their username under their account information.</a:t>
            </a:r>
          </a:p>
        </p:txBody>
      </p:sp>
      <p:pic>
        <p:nvPicPr>
          <p:cNvPr id="9" name="Picture Placeholder 8">
            <a:extLst>
              <a:ext uri="{FF2B5EF4-FFF2-40B4-BE49-F238E27FC236}">
                <a16:creationId xmlns:a16="http://schemas.microsoft.com/office/drawing/2014/main" id="{9D488BF9-05F7-8AD9-B712-CC991A8D9850}"/>
              </a:ext>
            </a:extLst>
          </p:cNvPr>
          <p:cNvPicPr>
            <a:picLocks noGrp="1" noChangeAspect="1"/>
          </p:cNvPicPr>
          <p:nvPr>
            <p:ph type="pic" sz="quarter" idx="13"/>
          </p:nvPr>
        </p:nvPicPr>
        <p:blipFill>
          <a:blip r:embed="rId2"/>
          <a:srcRect l="12660" r="12660"/>
          <a:stretch/>
        </p:blipFill>
        <p:spPr/>
      </p:pic>
      <p:sp>
        <p:nvSpPr>
          <p:cNvPr id="7" name="Slide Number Placeholder 6">
            <a:extLst>
              <a:ext uri="{FF2B5EF4-FFF2-40B4-BE49-F238E27FC236}">
                <a16:creationId xmlns:a16="http://schemas.microsoft.com/office/drawing/2014/main" id="{F3F1FD52-CFE2-F984-0D88-5A35331ABB74}"/>
              </a:ext>
            </a:extLst>
          </p:cNvPr>
          <p:cNvSpPr>
            <a:spLocks noGrp="1"/>
          </p:cNvSpPr>
          <p:nvPr>
            <p:ph type="sldNum" sz="quarter" idx="12"/>
          </p:nvPr>
        </p:nvSpPr>
        <p:spPr/>
        <p:txBody>
          <a:bodyPr/>
          <a:lstStyle/>
          <a:p>
            <a:fld id="{DFA5D71E-5CDF-4C93-8A75-5B916FDC5BEA}" type="slidenum">
              <a:rPr lang="en-US" smtClean="0"/>
              <a:pPr/>
              <a:t>6</a:t>
            </a:fld>
            <a:endParaRPr lang="en-US" dirty="0"/>
          </a:p>
        </p:txBody>
      </p:sp>
    </p:spTree>
    <p:extLst>
      <p:ext uri="{BB962C8B-B14F-4D97-AF65-F5344CB8AC3E}">
        <p14:creationId xmlns:p14="http://schemas.microsoft.com/office/powerpoint/2010/main" val="3086469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67D33-1B9A-256C-A3FD-DFA478FCC49C}"/>
              </a:ext>
            </a:extLst>
          </p:cNvPr>
          <p:cNvSpPr>
            <a:spLocks noGrp="1"/>
          </p:cNvSpPr>
          <p:nvPr>
            <p:ph type="title"/>
          </p:nvPr>
        </p:nvSpPr>
        <p:spPr/>
        <p:txBody>
          <a:bodyPr/>
          <a:lstStyle/>
          <a:p>
            <a:pPr algn="ctr"/>
            <a:r>
              <a:rPr lang="en-US" dirty="0"/>
              <a:t>Video Game Library &amp; Sales</a:t>
            </a:r>
          </a:p>
        </p:txBody>
      </p:sp>
      <p:sp>
        <p:nvSpPr>
          <p:cNvPr id="3" name="Content Placeholder 2">
            <a:extLst>
              <a:ext uri="{FF2B5EF4-FFF2-40B4-BE49-F238E27FC236}">
                <a16:creationId xmlns:a16="http://schemas.microsoft.com/office/drawing/2014/main" id="{676407FF-464B-7368-B64D-BF0F67659A96}"/>
              </a:ext>
            </a:extLst>
          </p:cNvPr>
          <p:cNvSpPr>
            <a:spLocks noGrp="1"/>
          </p:cNvSpPr>
          <p:nvPr>
            <p:ph sz="quarter" idx="14"/>
          </p:nvPr>
        </p:nvSpPr>
        <p:spPr/>
        <p:txBody>
          <a:bodyPr>
            <a:normAutofit lnSpcReduction="10000"/>
          </a:bodyPr>
          <a:lstStyle/>
          <a:p>
            <a:pPr marL="285750" indent="-285750">
              <a:buFont typeface="Arial" panose="020B0604020202020204" pitchFamily="34" charset="0"/>
              <a:buChar char="•"/>
            </a:pPr>
            <a:r>
              <a:rPr lang="en-US" sz="3600" dirty="0"/>
              <a:t>The program will scrape other websites to get the possible value of the item.</a:t>
            </a:r>
          </a:p>
          <a:p>
            <a:pPr marL="285750" indent="-285750">
              <a:buFont typeface="Arial" panose="020B0604020202020204" pitchFamily="34" charset="0"/>
              <a:buChar char="•"/>
            </a:pPr>
            <a:r>
              <a:rPr lang="en-US" sz="3600" dirty="0"/>
              <a:t> The price will then be displayed on the screen.</a:t>
            </a:r>
          </a:p>
        </p:txBody>
      </p:sp>
      <p:pic>
        <p:nvPicPr>
          <p:cNvPr id="9" name="Picture Placeholder 8">
            <a:extLst>
              <a:ext uri="{FF2B5EF4-FFF2-40B4-BE49-F238E27FC236}">
                <a16:creationId xmlns:a16="http://schemas.microsoft.com/office/drawing/2014/main" id="{9D488BF9-05F7-8AD9-B712-CC991A8D9850}"/>
              </a:ext>
            </a:extLst>
          </p:cNvPr>
          <p:cNvPicPr>
            <a:picLocks noGrp="1" noChangeAspect="1"/>
          </p:cNvPicPr>
          <p:nvPr>
            <p:ph type="pic" sz="quarter" idx="13"/>
          </p:nvPr>
        </p:nvPicPr>
        <p:blipFill>
          <a:blip r:embed="rId2"/>
          <a:srcRect l="12409" r="12409"/>
          <a:stretch/>
        </p:blipFill>
        <p:spPr/>
      </p:pic>
      <p:sp>
        <p:nvSpPr>
          <p:cNvPr id="7" name="Slide Number Placeholder 6">
            <a:extLst>
              <a:ext uri="{FF2B5EF4-FFF2-40B4-BE49-F238E27FC236}">
                <a16:creationId xmlns:a16="http://schemas.microsoft.com/office/drawing/2014/main" id="{F3F1FD52-CFE2-F984-0D88-5A35331ABB74}"/>
              </a:ext>
            </a:extLst>
          </p:cNvPr>
          <p:cNvSpPr>
            <a:spLocks noGrp="1"/>
          </p:cNvSpPr>
          <p:nvPr>
            <p:ph type="sldNum" sz="quarter" idx="12"/>
          </p:nvPr>
        </p:nvSpPr>
        <p:spPr/>
        <p:txBody>
          <a:bodyPr/>
          <a:lstStyle/>
          <a:p>
            <a:fld id="{DFA5D71E-5CDF-4C93-8A75-5B916FDC5BEA}" type="slidenum">
              <a:rPr lang="en-US" smtClean="0"/>
              <a:pPr/>
              <a:t>7</a:t>
            </a:fld>
            <a:endParaRPr lang="en-US" dirty="0"/>
          </a:p>
        </p:txBody>
      </p:sp>
    </p:spTree>
    <p:extLst>
      <p:ext uri="{BB962C8B-B14F-4D97-AF65-F5344CB8AC3E}">
        <p14:creationId xmlns:p14="http://schemas.microsoft.com/office/powerpoint/2010/main" val="4269851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67D33-1B9A-256C-A3FD-DFA478FCC49C}"/>
              </a:ext>
            </a:extLst>
          </p:cNvPr>
          <p:cNvSpPr>
            <a:spLocks noGrp="1"/>
          </p:cNvSpPr>
          <p:nvPr>
            <p:ph type="title"/>
          </p:nvPr>
        </p:nvSpPr>
        <p:spPr/>
        <p:txBody>
          <a:bodyPr/>
          <a:lstStyle/>
          <a:p>
            <a:pPr algn="ctr"/>
            <a:r>
              <a:rPr lang="en-US" dirty="0"/>
              <a:t>Video Game Library &amp; Sales</a:t>
            </a:r>
          </a:p>
        </p:txBody>
      </p:sp>
      <p:sp>
        <p:nvSpPr>
          <p:cNvPr id="3" name="Content Placeholder 2">
            <a:extLst>
              <a:ext uri="{FF2B5EF4-FFF2-40B4-BE49-F238E27FC236}">
                <a16:creationId xmlns:a16="http://schemas.microsoft.com/office/drawing/2014/main" id="{676407FF-464B-7368-B64D-BF0F67659A96}"/>
              </a:ext>
            </a:extLst>
          </p:cNvPr>
          <p:cNvSpPr>
            <a:spLocks noGrp="1"/>
          </p:cNvSpPr>
          <p:nvPr>
            <p:ph sz="quarter" idx="14"/>
          </p:nvPr>
        </p:nvSpPr>
        <p:spPr/>
        <p:txBody>
          <a:bodyPr>
            <a:normAutofit/>
          </a:bodyPr>
          <a:lstStyle/>
          <a:p>
            <a:pPr marL="285750" indent="-285750">
              <a:buFont typeface="Arial" panose="020B0604020202020204" pitchFamily="34" charset="0"/>
              <a:buChar char="•"/>
            </a:pPr>
            <a:r>
              <a:rPr lang="en-US" sz="3600" dirty="0"/>
              <a:t>As a future update, we plan on having it where the user can sell their item through the website.</a:t>
            </a:r>
          </a:p>
        </p:txBody>
      </p:sp>
      <p:pic>
        <p:nvPicPr>
          <p:cNvPr id="9" name="Picture Placeholder 8">
            <a:extLst>
              <a:ext uri="{FF2B5EF4-FFF2-40B4-BE49-F238E27FC236}">
                <a16:creationId xmlns:a16="http://schemas.microsoft.com/office/drawing/2014/main" id="{9D488BF9-05F7-8AD9-B712-CC991A8D9850}"/>
              </a:ext>
            </a:extLst>
          </p:cNvPr>
          <p:cNvPicPr>
            <a:picLocks noGrp="1" noChangeAspect="1"/>
          </p:cNvPicPr>
          <p:nvPr>
            <p:ph type="pic" sz="quarter" idx="13"/>
          </p:nvPr>
        </p:nvPicPr>
        <p:blipFill>
          <a:blip r:embed="rId2"/>
          <a:srcRect t="12850" b="12850"/>
          <a:stretch/>
        </p:blipFill>
        <p:spPr/>
      </p:pic>
      <p:sp>
        <p:nvSpPr>
          <p:cNvPr id="7" name="Slide Number Placeholder 6">
            <a:extLst>
              <a:ext uri="{FF2B5EF4-FFF2-40B4-BE49-F238E27FC236}">
                <a16:creationId xmlns:a16="http://schemas.microsoft.com/office/drawing/2014/main" id="{F3F1FD52-CFE2-F984-0D88-5A35331ABB74}"/>
              </a:ext>
            </a:extLst>
          </p:cNvPr>
          <p:cNvSpPr>
            <a:spLocks noGrp="1"/>
          </p:cNvSpPr>
          <p:nvPr>
            <p:ph type="sldNum" sz="quarter" idx="12"/>
          </p:nvPr>
        </p:nvSpPr>
        <p:spPr/>
        <p:txBody>
          <a:bodyPr/>
          <a:lstStyle/>
          <a:p>
            <a:fld id="{DFA5D71E-5CDF-4C93-8A75-5B916FDC5BEA}" type="slidenum">
              <a:rPr lang="en-US" smtClean="0"/>
              <a:pPr/>
              <a:t>8</a:t>
            </a:fld>
            <a:endParaRPr lang="en-US" dirty="0"/>
          </a:p>
        </p:txBody>
      </p:sp>
    </p:spTree>
    <p:extLst>
      <p:ext uri="{BB962C8B-B14F-4D97-AF65-F5344CB8AC3E}">
        <p14:creationId xmlns:p14="http://schemas.microsoft.com/office/powerpoint/2010/main" val="1226295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F00274-58B0-4B5F-A440-AEB4BC1DE48B}"/>
              </a:ext>
            </a:extLst>
          </p:cNvPr>
          <p:cNvSpPr>
            <a:spLocks noGrp="1"/>
          </p:cNvSpPr>
          <p:nvPr>
            <p:ph type="title"/>
          </p:nvPr>
        </p:nvSpPr>
        <p:spPr>
          <a:xfrm>
            <a:off x="457199" y="566490"/>
            <a:ext cx="11238347" cy="1502704"/>
          </a:xfrm>
        </p:spPr>
        <p:txBody>
          <a:bodyPr/>
          <a:lstStyle/>
          <a:p>
            <a:r>
              <a:rPr lang="en-US" dirty="0"/>
              <a:t>Support Spot</a:t>
            </a:r>
          </a:p>
        </p:txBody>
      </p:sp>
      <p:sp>
        <p:nvSpPr>
          <p:cNvPr id="10" name="Content Placeholder 9">
            <a:extLst>
              <a:ext uri="{FF2B5EF4-FFF2-40B4-BE49-F238E27FC236}">
                <a16:creationId xmlns:a16="http://schemas.microsoft.com/office/drawing/2014/main" id="{B4D1A5DC-1100-480C-87E4-0AFD1C3CED93}"/>
              </a:ext>
            </a:extLst>
          </p:cNvPr>
          <p:cNvSpPr>
            <a:spLocks noGrp="1"/>
          </p:cNvSpPr>
          <p:nvPr>
            <p:ph sz="quarter" idx="14"/>
          </p:nvPr>
        </p:nvSpPr>
        <p:spPr>
          <a:xfrm>
            <a:off x="457201" y="2286000"/>
            <a:ext cx="5435600" cy="4005263"/>
          </a:xfrm>
        </p:spPr>
        <p:txBody>
          <a:bodyPr>
            <a:normAutofit/>
          </a:bodyPr>
          <a:lstStyle/>
          <a:p>
            <a:r>
              <a:rPr lang="en-US" dirty="0"/>
              <a:t>Insert problem we will solve along with personas</a:t>
            </a:r>
          </a:p>
        </p:txBody>
      </p:sp>
      <p:sp>
        <p:nvSpPr>
          <p:cNvPr id="19" name="Slide Number Placeholder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9</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pic>
        <p:nvPicPr>
          <p:cNvPr id="2" name="Picture Placeholder 18">
            <a:extLst>
              <a:ext uri="{FF2B5EF4-FFF2-40B4-BE49-F238E27FC236}">
                <a16:creationId xmlns:a16="http://schemas.microsoft.com/office/drawing/2014/main" id="{FEEE3D24-3C36-4556-C14F-6B6BF5004BED}"/>
              </a:ext>
            </a:extLst>
          </p:cNvPr>
          <p:cNvPicPr>
            <a:picLocks noChangeAspect="1"/>
          </p:cNvPicPr>
          <p:nvPr/>
        </p:nvPicPr>
        <p:blipFill>
          <a:blip r:embed="rId3"/>
          <a:srcRect/>
          <a:stretch/>
        </p:blipFill>
        <p:spPr>
          <a:xfrm>
            <a:off x="5899994" y="2069194"/>
            <a:ext cx="5908715" cy="4192529"/>
          </a:xfrm>
          <a:prstGeom prst="rect">
            <a:avLst/>
          </a:prstGeom>
        </p:spPr>
      </p:pic>
    </p:spTree>
    <p:extLst>
      <p:ext uri="{BB962C8B-B14F-4D97-AF65-F5344CB8AC3E}">
        <p14:creationId xmlns:p14="http://schemas.microsoft.com/office/powerpoint/2010/main" val="296739073"/>
      </p:ext>
    </p:extLst>
  </p:cSld>
  <p:clrMapOvr>
    <a:masterClrMapping/>
  </p:clrMapOvr>
</p:sld>
</file>

<file path=ppt/theme/theme1.xml><?xml version="1.0" encoding="utf-8"?>
<a:theme xmlns:a="http://schemas.openxmlformats.org/drawingml/2006/main" name="MinimalXOVTI">
  <a:themeElements>
    <a:clrScheme name="3D">
      <a:dk1>
        <a:sysClr val="windowText" lastClr="000000"/>
      </a:dk1>
      <a:lt1>
        <a:sysClr val="window" lastClr="FFFFFF"/>
      </a:lt1>
      <a:dk2>
        <a:srgbClr val="201449"/>
      </a:dk2>
      <a:lt2>
        <a:srgbClr val="F3F0E9"/>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40">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XOVTI" id="{DC540DBD-7FF5-4942-921A-CFF95ECB90AA}" vid="{E72E4198-D957-48FD-B88D-6DAFC89EAF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6275531-F059-4661-BC99-5916D63128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6806A6F-3B78-4957-BAA5-95F2FE58D1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E232BF-B213-4F24-BBD3-1528B29F127A}">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 design</Template>
  <TotalTime>151</TotalTime>
  <Words>328</Words>
  <Application>Microsoft Office PowerPoint</Application>
  <PresentationFormat>Widescreen</PresentationFormat>
  <Paragraphs>55</Paragraphs>
  <Slides>12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Aller</vt:lpstr>
      <vt:lpstr>Arial</vt:lpstr>
      <vt:lpstr>Calibri</vt:lpstr>
      <vt:lpstr>Courier New</vt:lpstr>
      <vt:lpstr>Open sans</vt:lpstr>
      <vt:lpstr>Segoe UI</vt:lpstr>
      <vt:lpstr>MinimalXOVTI</vt:lpstr>
      <vt:lpstr>L.L.A.M.A. Inc. (Libraries, Life, and Medical Assistance)</vt:lpstr>
      <vt:lpstr>L.L.A.M.A Inc.  (Libraries, Life, and Medical Assistance)</vt:lpstr>
      <vt:lpstr>Video Game Library &amp; Sales</vt:lpstr>
      <vt:lpstr>Video Game Library &amp; Sales</vt:lpstr>
      <vt:lpstr>Video Game Library &amp; Sales</vt:lpstr>
      <vt:lpstr>Video Game Library &amp; Sales</vt:lpstr>
      <vt:lpstr>Video Game Library &amp; Sales</vt:lpstr>
      <vt:lpstr>Video Game Library &amp; Sales</vt:lpstr>
      <vt:lpstr>Support Spot</vt:lpstr>
      <vt:lpstr>The way to get started is to quit talking and begin doing.</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Unicorn Inc.</dc:title>
  <dc:creator>Brenda Beach</dc:creator>
  <cp:lastModifiedBy>Brenda Beach</cp:lastModifiedBy>
  <cp:revision>26</cp:revision>
  <dcterms:created xsi:type="dcterms:W3CDTF">2024-01-26T01:38:14Z</dcterms:created>
  <dcterms:modified xsi:type="dcterms:W3CDTF">2024-01-31T23:32:50Z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