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9144000" cx="6858000"/>
  <p:notesSz cx="6797675" cy="9926625"/>
  <p:embeddedFontLst>
    <p:embeddedFont>
      <p:font typeface="Ubuntu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buntu-boldItalic.fntdata"/><Relationship Id="rId10" Type="http://schemas.openxmlformats.org/officeDocument/2006/relationships/font" Target="fonts/Ubuntu-italic.fntdata"/><Relationship Id="rId9" Type="http://schemas.openxmlformats.org/officeDocument/2006/relationships/font" Target="fonts/Ubuntu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003425" y="744538"/>
            <a:ext cx="27908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7620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7620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7620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2003425" y="744538"/>
            <a:ext cx="2790825" cy="37226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2003425" y="744538"/>
            <a:ext cx="27909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2003425" y="744538"/>
            <a:ext cx="27909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1842558" y="3495677"/>
            <a:ext cx="780203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-1300692" y="2009777"/>
            <a:ext cx="7802033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lo Steve.png" id="88" name="Shape 88"/>
          <p:cNvPicPr preferRelativeResize="0"/>
          <p:nvPr/>
        </p:nvPicPr>
        <p:blipFill rotWithShape="1">
          <a:blip r:embed="rId3">
            <a:alphaModFix/>
          </a:blip>
          <a:srcRect b="61446" l="27163" r="38772" t="18921"/>
          <a:stretch/>
        </p:blipFill>
        <p:spPr>
          <a:xfrm>
            <a:off x="1319650" y="3384557"/>
            <a:ext cx="3132600" cy="19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0" y="1897200"/>
            <a:ext cx="6734100" cy="920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186600"/>
            <a:ext cx="6858000" cy="1575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32300" y="2962975"/>
            <a:ext cx="6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Hello Steve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8705" y="1854034"/>
            <a:ext cx="51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Get a Pi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Master visual Python with EduBlocks on side one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Try your hand at text based programming with Python 3 on side 2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914" y="489442"/>
            <a:ext cx="1105337" cy="9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170675" y="542750"/>
            <a:ext cx="1506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Coding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862706" y="8743890"/>
            <a:ext cx="31325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123 coding cards v1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513025" y="542750"/>
            <a:ext cx="518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397075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descr="hello steve code.png" id="99" name="Shape 99"/>
          <p:cNvPicPr preferRelativeResize="0"/>
          <p:nvPr/>
        </p:nvPicPr>
        <p:blipFill rotWithShape="1">
          <a:blip r:embed="rId5">
            <a:alphaModFix/>
          </a:blip>
          <a:srcRect b="67292" l="29622" r="36665" t="14807"/>
          <a:stretch/>
        </p:blipFill>
        <p:spPr>
          <a:xfrm>
            <a:off x="179925" y="6033975"/>
            <a:ext cx="2936699" cy="15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697" y="5367549"/>
            <a:ext cx="1046427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198" y="3811701"/>
            <a:ext cx="655581" cy="57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3750" y="430975"/>
            <a:ext cx="2288550" cy="1144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.png" id="103" name="Shape 103"/>
          <p:cNvPicPr preferRelativeResize="0"/>
          <p:nvPr/>
        </p:nvPicPr>
        <p:blipFill rotWithShape="1">
          <a:blip r:embed="rId7">
            <a:alphaModFix/>
          </a:blip>
          <a:srcRect b="9279" l="0" r="52383" t="47481"/>
          <a:stretch/>
        </p:blipFill>
        <p:spPr>
          <a:xfrm>
            <a:off x="3859575" y="5367550"/>
            <a:ext cx="2936699" cy="2000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>
            <a:off x="4152900" y="4562475"/>
            <a:ext cx="1038300" cy="6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>
            <a:endCxn id="103" idx="1"/>
          </p:cNvCxnSpPr>
          <p:nvPr/>
        </p:nvCxnSpPr>
        <p:spPr>
          <a:xfrm flipH="1" rot="10800000">
            <a:off x="3267075" y="6367560"/>
            <a:ext cx="5925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aspberry-Jam-Graphics_Raspberry Pi.png"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90447" y="176224"/>
            <a:ext cx="2288551" cy="157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897200"/>
            <a:ext cx="6772200" cy="920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0" y="186600"/>
            <a:ext cx="6858000" cy="1575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32300" y="2962975"/>
            <a:ext cx="6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lang="en-GB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Whack a block, postToChat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8705" y="1854034"/>
            <a:ext cx="51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Get a Pi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Master visual Python with EduBlocks on side one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Try your hand at text based programming with Python 3 on side 2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429" y="338925"/>
            <a:ext cx="1360654" cy="1194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170675" y="542750"/>
            <a:ext cx="1506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Coding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862706" y="8743890"/>
            <a:ext cx="3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123 coding cards v1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13025" y="542750"/>
            <a:ext cx="518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397075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01" y="5210441"/>
            <a:ext cx="1360650" cy="68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00" y="3811700"/>
            <a:ext cx="775024" cy="6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6050" y="242400"/>
            <a:ext cx="2774223" cy="1387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>
            <a:off x="3270900" y="4367350"/>
            <a:ext cx="20289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endCxn id="126" idx="1"/>
          </p:cNvCxnSpPr>
          <p:nvPr/>
        </p:nvCxnSpPr>
        <p:spPr>
          <a:xfrm flipH="1" rot="10800000">
            <a:off x="3028875" y="6367538"/>
            <a:ext cx="9831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code.png" id="127" name="Shape 127"/>
          <p:cNvPicPr preferRelativeResize="0"/>
          <p:nvPr/>
        </p:nvPicPr>
        <p:blipFill rotWithShape="1">
          <a:blip r:embed="rId5">
            <a:alphaModFix/>
          </a:blip>
          <a:srcRect b="22286" l="27404" r="28622" t="21436"/>
          <a:stretch/>
        </p:blipFill>
        <p:spPr>
          <a:xfrm>
            <a:off x="1408125" y="3808700"/>
            <a:ext cx="2574200" cy="247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ck a block python code.png" id="128" name="Shape 128"/>
          <p:cNvPicPr preferRelativeResize="0"/>
          <p:nvPr/>
        </p:nvPicPr>
        <p:blipFill rotWithShape="1">
          <a:blip r:embed="rId6">
            <a:alphaModFix/>
          </a:blip>
          <a:srcRect b="66180" l="3714" r="63905" t="7389"/>
          <a:stretch/>
        </p:blipFill>
        <p:spPr>
          <a:xfrm>
            <a:off x="451850" y="6663650"/>
            <a:ext cx="2574200" cy="157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.png" id="126" name="Shape 126"/>
          <p:cNvPicPr preferRelativeResize="0"/>
          <p:nvPr/>
        </p:nvPicPr>
        <p:blipFill rotWithShape="1">
          <a:blip r:embed="rId7">
            <a:alphaModFix/>
          </a:blip>
          <a:srcRect b="28688" l="0" r="0" t="0"/>
          <a:stretch/>
        </p:blipFill>
        <p:spPr>
          <a:xfrm>
            <a:off x="4011975" y="5381775"/>
            <a:ext cx="2693624" cy="197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spberry-Jam-Graphics_Raspberry Pi.png" id="129" name="Shape 1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90447" y="176224"/>
            <a:ext cx="2288551" cy="157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1897200"/>
            <a:ext cx="6772200" cy="920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0" y="186600"/>
            <a:ext cx="6858000" cy="1575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32300" y="2962975"/>
            <a:ext cx="65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lang="en-GB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Whack a block, control Traffic lights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8705" y="1854034"/>
            <a:ext cx="51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Get a Pi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Master visual Python with EduBlocks on side one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Try your hand at text based programming with Python 3 on side 2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429" y="338925"/>
            <a:ext cx="1360654" cy="11943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170675" y="542750"/>
            <a:ext cx="1506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Coding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62706" y="8743890"/>
            <a:ext cx="31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123 coding cards v1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0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13025" y="542750"/>
            <a:ext cx="518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397075" y="542750"/>
            <a:ext cx="518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25" y="4231850"/>
            <a:ext cx="775024" cy="6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6050" y="242400"/>
            <a:ext cx="2774223" cy="1387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 flipH="1" rot="10800000">
            <a:off x="2445675" y="4758150"/>
            <a:ext cx="14892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output.png" id="147" name="Shape 147"/>
          <p:cNvPicPr preferRelativeResize="0"/>
          <p:nvPr/>
        </p:nvPicPr>
        <p:blipFill rotWithShape="1">
          <a:blip r:embed="rId5">
            <a:alphaModFix/>
          </a:blip>
          <a:srcRect b="28688" l="0" r="0" t="0"/>
          <a:stretch/>
        </p:blipFill>
        <p:spPr>
          <a:xfrm>
            <a:off x="3983724" y="4010425"/>
            <a:ext cx="2447150" cy="179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de.png" id="148" name="Shape 148"/>
          <p:cNvPicPr preferRelativeResize="0"/>
          <p:nvPr/>
        </p:nvPicPr>
        <p:blipFill rotWithShape="1">
          <a:blip r:embed="rId6">
            <a:alphaModFix/>
          </a:blip>
          <a:srcRect b="1100" l="34890" r="25832" t="19697"/>
          <a:stretch/>
        </p:blipFill>
        <p:spPr>
          <a:xfrm>
            <a:off x="128700" y="5057100"/>
            <a:ext cx="2693624" cy="37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951" y="5325316"/>
            <a:ext cx="1360650" cy="680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ck a light code.png" id="150" name="Shape 150"/>
          <p:cNvPicPr preferRelativeResize="0"/>
          <p:nvPr/>
        </p:nvPicPr>
        <p:blipFill rotWithShape="1">
          <a:blip r:embed="rId7">
            <a:alphaModFix/>
          </a:blip>
          <a:srcRect b="35188" l="0" r="58634" t="11252"/>
          <a:stretch/>
        </p:blipFill>
        <p:spPr>
          <a:xfrm>
            <a:off x="2973250" y="6103975"/>
            <a:ext cx="2774226" cy="269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>
            <a:endCxn id="149" idx="3"/>
          </p:cNvCxnSpPr>
          <p:nvPr/>
        </p:nvCxnSpPr>
        <p:spPr>
          <a:xfrm flipH="1" rot="10800000">
            <a:off x="3667201" y="5665471"/>
            <a:ext cx="2034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Raspberry-Jam-Graphics_Raspberry Pi.png" id="152" name="Shape 1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90447" y="176224"/>
            <a:ext cx="2288551" cy="157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