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Shape 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</a:pPr>
            <a:r>
              <a:rPr lang="en-GB"/>
              <a:t>L2: Variables and conditionals and operators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068775" y="3359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Learning objectives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51450" y="1070550"/>
            <a:ext cx="8229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Secure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Identify  examples of variables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Identify example conditionals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Identify example operators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Extend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Describe and construct a program appropriate variables, conditions and operators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Exceed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lang="en-GB" sz="1100"/>
              <a:t>Evaluate effectiveness of the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Open your ‘coding log’ doc file you created in lesson 1.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58423" y="1577125"/>
            <a:ext cx="74082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a new subtitle from where you added evidence from last lesson ‘</a:t>
            </a:r>
            <a:r>
              <a:rPr lang="en-GB"/>
              <a:t>Input, process and output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’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Now open the instructions file and work through this to complete the mini game.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Once complete screenshot the code you have created and annotate it to describe what new coding skills you have picked up today.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724850" y="541675"/>
            <a:ext cx="3692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Code for player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98275" y="1201325"/>
            <a:ext cx="1329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Super girl code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54877" l="28444" r="49743" t="24703"/>
          <a:stretch/>
        </p:blipFill>
        <p:spPr>
          <a:xfrm>
            <a:off x="0" y="1947774"/>
            <a:ext cx="3168901" cy="16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476425" y="1400375"/>
            <a:ext cx="1329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Super man code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41957" l="31237" r="47688" t="23182"/>
          <a:stretch/>
        </p:blipFill>
        <p:spPr>
          <a:xfrm>
            <a:off x="3388625" y="1950375"/>
            <a:ext cx="2731098" cy="253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32237" l="28673" r="47984" t="24675"/>
          <a:stretch/>
        </p:blipFill>
        <p:spPr>
          <a:xfrm>
            <a:off x="6263175" y="1843700"/>
            <a:ext cx="2731098" cy="28343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263175" y="1261200"/>
            <a:ext cx="1329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Batgirl</a:t>
            </a:r>
            <a:r>
              <a:rPr lang="en-GB"/>
              <a:t>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