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Shape 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a/nicholaschamberlaine.co.uk/document/d/1Lo9SwpNl2BqUDtpCfpiGJ1sSpVKDy6Ta45wmH8h2v0w/edit?usp=shar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</a:pPr>
            <a:r>
              <a:rPr lang="en-GB"/>
              <a:t>Input, process, output. 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068775" y="3359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Learning objectives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51450" y="1070550"/>
            <a:ext cx="8229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Understand the importance of input, process, output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Describe an example of IPO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Identify the Scratch tools needed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Apply IPO techniques  in Scratch quiz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Evaluate the effectiveness of a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Outcomes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84137" y="13370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/>
              <a:t>Describe I,P,O in some example scenarios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Create </a:t>
            </a:r>
            <a:r>
              <a:rPr lang="en-GB"/>
              <a:t>Scratch quiz which uses I,P,O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/>
              <a:t>Update programming log with some annotation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Write a brief written evaluation of</a:t>
            </a:r>
            <a:r>
              <a:rPr lang="en-GB"/>
              <a:t> solution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lang="en-GB"/>
              <a:t>Create</a:t>
            </a: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your ‘</a:t>
            </a:r>
            <a:r>
              <a:rPr lang="en-GB"/>
              <a:t>programming</a:t>
            </a: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log’ document.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58423" y="1577125"/>
            <a:ext cx="74082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/>
              <a:t>To record the evidence of the code you produce and the skills you learn each lesson, we will be create google docs file to keep track. 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t/>
            </a:r>
            <a:endParaRPr/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/>
              <a:t>Here is an example….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724850" y="541675"/>
            <a:ext cx="3692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lang="en-GB"/>
              <a:t>Programming log example</a:t>
            </a:r>
            <a:r>
              <a:rPr lang="en-GB"/>
              <a:t>...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626208" y="1595775"/>
            <a:ext cx="2105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link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7691" l="24935" r="27158" t="21611"/>
          <a:stretch/>
        </p:blipFill>
        <p:spPr>
          <a:xfrm>
            <a:off x="356200" y="1896025"/>
            <a:ext cx="5915726" cy="42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lang="en-GB"/>
              <a:t>Now it is your turn.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