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MrChudak/project_algoritmik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1365" cy="685863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5" y="690880"/>
            <a:ext cx="6481445" cy="1082675"/>
          </a:xfrm>
        </p:spPr>
        <p:txBody>
          <a:bodyPr/>
          <a:lstStyle/>
          <a:p>
            <a:r>
              <a:rPr lang="ru-RU"/>
              <a:t>Программа «</a:t>
            </a:r>
            <a:r>
              <a:rPr lang="en-US"/>
              <a:t>School</a:t>
            </a:r>
            <a:r>
              <a:rPr lang="ru-RU" altLang="en-US"/>
              <a:t> </a:t>
            </a:r>
            <a:r>
              <a:rPr lang="en-US" altLang="en-US"/>
              <a:t>helper</a:t>
            </a:r>
            <a:r>
              <a:rPr lang="ru-RU" altLang="en-US"/>
              <a:t>»</a:t>
            </a:r>
            <a:endParaRPr lang="ru-RU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31615" y="5704205"/>
            <a:ext cx="4127500" cy="1153795"/>
          </a:xfrm>
        </p:spPr>
        <p:txBody>
          <a:bodyPr/>
          <a:lstStyle/>
          <a:p>
            <a:r>
              <a:rPr lang="en-US"/>
              <a:t>Author: MrChudak</a:t>
            </a:r>
            <a:endParaRPr lang="en-US"/>
          </a:p>
          <a:p>
            <a:r>
              <a:rPr lang="en-US"/>
              <a:t>	2023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Прямоугольник 3"/>
          <p:cNvSpPr/>
          <p:nvPr/>
        </p:nvSpPr>
        <p:spPr>
          <a:xfrm>
            <a:off x="0" y="0"/>
            <a:ext cx="12191365" cy="685863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Описание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Данное приложение создано для удобного структурирования информации из школьных тем. В приложении преставлена возможность записывать собственный заметки по темам, создавать графики по заданной функции(в будущем) и чертить 2</a:t>
            </a:r>
            <a:r>
              <a:rPr lang="en-US" altLang="ru-RU"/>
              <a:t>D </a:t>
            </a:r>
            <a:r>
              <a:rPr lang="ru-RU" altLang="ru-RU"/>
              <a:t>или </a:t>
            </a:r>
            <a:r>
              <a:rPr lang="en-US" altLang="ru-RU"/>
              <a:t>3D </a:t>
            </a:r>
            <a:r>
              <a:rPr lang="ru-RU" altLang="ru-RU"/>
              <a:t>модели геометрических фигур.</a:t>
            </a:r>
            <a:endParaRPr lang="ru-RU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Прямоугольник 3"/>
          <p:cNvSpPr/>
          <p:nvPr/>
        </p:nvSpPr>
        <p:spPr>
          <a:xfrm>
            <a:off x="0" y="0"/>
            <a:ext cx="12191365" cy="685863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Ресурсы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Для разработки приложения были использованны библиотеки </a:t>
            </a:r>
            <a:r>
              <a:rPr lang="en-US" altLang="en-US"/>
              <a:t>PyQt5, sys </a:t>
            </a:r>
            <a:r>
              <a:rPr lang="ru-RU" altLang="en-US"/>
              <a:t>и </a:t>
            </a:r>
            <a:r>
              <a:rPr lang="en-US" altLang="en-US"/>
              <a:t>markdown</a:t>
            </a:r>
            <a:endParaRPr lang="en-US" altLang="en-US"/>
          </a:p>
          <a:p>
            <a:pPr marL="0" indent="0">
              <a:buNone/>
            </a:pPr>
            <a:r>
              <a:rPr lang="ru-RU" altLang="en-US"/>
              <a:t>Код проекта и инструкцию к нему можно посмотреть в </a:t>
            </a:r>
            <a:r>
              <a:rPr lang="en-US" altLang="ru-RU">
                <a:hlinkClick r:id="rId1" action="ppaction://hlinkfile"/>
              </a:rPr>
              <a:t>G</a:t>
            </a:r>
            <a:r>
              <a:rPr lang="en-US" altLang="en-US">
                <a:hlinkClick r:id="rId1" action="ppaction://hlinkfile"/>
              </a:rPr>
              <a:t>ithub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Прямоугольник 3"/>
          <p:cNvSpPr/>
          <p:nvPr/>
        </p:nvSpPr>
        <p:spPr>
          <a:xfrm>
            <a:off x="0" y="0"/>
            <a:ext cx="12191365" cy="685863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Процесс разработки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0" y="1116330"/>
            <a:ext cx="12192000" cy="4953000"/>
          </a:xfrm>
        </p:spPr>
        <p:txBody>
          <a:bodyPr/>
          <a:p>
            <a:pPr marL="0" indent="0">
              <a:buNone/>
            </a:pPr>
            <a:r>
              <a:rPr lang="ru-RU" altLang="en-US"/>
              <a:t>Во время разработки был использован класс </a:t>
            </a:r>
            <a:r>
              <a:rPr lang="en-US" altLang="en-US"/>
              <a:t>QMainWindow </a:t>
            </a:r>
            <a:r>
              <a:rPr lang="ru-RU" altLang="en-US"/>
              <a:t>вместо </a:t>
            </a:r>
            <a:r>
              <a:rPr lang="en-US" altLang="en-US"/>
              <a:t>QWidget</a:t>
            </a:r>
            <a:r>
              <a:rPr lang="ru-RU" altLang="en-US"/>
              <a:t>, потому что в </a:t>
            </a:r>
            <a:r>
              <a:rPr lang="en-US" altLang="en-US"/>
              <a:t>QMainWindow </a:t>
            </a:r>
            <a:r>
              <a:rPr lang="ru-RU" altLang="en-US"/>
              <a:t>есть простой доступ к панели меню и для его настройки, что позволило упростить процесс разработки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Добавлена конструкция </a:t>
            </a:r>
            <a:r>
              <a:rPr lang="en-US" altLang="en-US"/>
              <a:t>if __name__ == ‘__main__’</a:t>
            </a:r>
            <a:r>
              <a:rPr lang="ru-RU" altLang="en-US"/>
              <a:t>, которая поможет для внедрение других файлов в проект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Изучен относительно свежий виджет </a:t>
            </a:r>
            <a:r>
              <a:rPr lang="en-US" altLang="en-US"/>
              <a:t>QWebEngineView</a:t>
            </a:r>
            <a:r>
              <a:rPr lang="ru-RU" altLang="en-US"/>
              <a:t>, который помогает выводить веб-страницы и </a:t>
            </a:r>
            <a:r>
              <a:rPr lang="en-US" altLang="en-US"/>
              <a:t>html </a:t>
            </a:r>
            <a:r>
              <a:rPr lang="ru-RU" altLang="en-US"/>
              <a:t>файлы внутри </a:t>
            </a:r>
            <a:r>
              <a:rPr lang="en-US" altLang="en-US"/>
              <a:t>qt</a:t>
            </a:r>
            <a:r>
              <a:rPr lang="ru-RU" altLang="en-US"/>
              <a:t>-приложения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Прямоугольник 1"/>
          <p:cNvSpPr/>
          <p:nvPr/>
        </p:nvSpPr>
        <p:spPr>
          <a:xfrm>
            <a:off x="0" y="0"/>
            <a:ext cx="12191365" cy="685863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87325" y="198755"/>
            <a:ext cx="11904980" cy="5782945"/>
          </a:xfrm>
        </p:spPr>
        <p:txBody>
          <a:bodyPr/>
          <a:p>
            <a:pPr marL="0" indent="0">
              <a:buNone/>
            </a:pPr>
            <a:r>
              <a:rPr lang="ru-RU" altLang="en-US"/>
              <a:t>Введена библиотека </a:t>
            </a:r>
            <a:r>
              <a:rPr lang="en-US" altLang="en-US"/>
              <a:t>markdown</a:t>
            </a:r>
            <a:r>
              <a:rPr lang="ru-RU" altLang="en-US"/>
              <a:t>, позволяющая работать с файлами расширения </a:t>
            </a:r>
            <a:r>
              <a:rPr lang="en-US" altLang="ru-RU"/>
              <a:t>.</a:t>
            </a:r>
            <a:r>
              <a:rPr lang="en-US" altLang="en-US"/>
              <a:t>md</a:t>
            </a:r>
            <a:endParaRPr lang="en-US" altLang="en-US"/>
          </a:p>
          <a:p>
            <a:pPr marL="0" indent="0">
              <a:buNone/>
            </a:pPr>
            <a:r>
              <a:rPr lang="ru-RU" altLang="en-US"/>
              <a:t>Был создан отдельный класс </a:t>
            </a:r>
            <a:r>
              <a:rPr lang="en-US" altLang="en-US"/>
              <a:t>Window</a:t>
            </a:r>
            <a:r>
              <a:rPr lang="ru-RU" altLang="en-US"/>
              <a:t>, наследованный от класса </a:t>
            </a:r>
            <a:r>
              <a:rPr lang="en-US" altLang="en-US"/>
              <a:t>QMainWindow, </a:t>
            </a:r>
            <a:r>
              <a:rPr lang="ru-RU" altLang="en-US"/>
              <a:t>что позволило иметь быстрый доступ ко всем методам и функциям </a:t>
            </a:r>
            <a:r>
              <a:rPr lang="en-US" altLang="en-US"/>
              <a:t>QMainWindow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Прямоугольник 12"/>
          <p:cNvSpPr/>
          <p:nvPr/>
        </p:nvSpPr>
        <p:spPr>
          <a:xfrm>
            <a:off x="0" y="0"/>
            <a:ext cx="12191365" cy="685863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</a:t>
            </a:r>
            <a:r>
              <a:rPr lang="en-US" altLang="ru-RU"/>
              <a:t> </a:t>
            </a:r>
            <a:r>
              <a:rPr lang="ru-RU" altLang="ru-RU"/>
              <a:t>работы приложения</a:t>
            </a:r>
            <a:endParaRPr lang="ru-RU" altLang="ru-RU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555115"/>
            <a:ext cx="5384800" cy="4191635"/>
          </a:xfrm>
          <a:prstGeom prst="rect">
            <a:avLst/>
          </a:prstGeom>
        </p:spPr>
      </p:pic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569085"/>
            <a:ext cx="5384800" cy="416369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55115"/>
            <a:ext cx="5384165" cy="419100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0" y="1562100"/>
            <a:ext cx="5384800" cy="4177665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300" y="1555115"/>
            <a:ext cx="5612765" cy="4271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Прямоугольник 3"/>
          <p:cNvSpPr/>
          <p:nvPr/>
        </p:nvSpPr>
        <p:spPr>
          <a:xfrm>
            <a:off x="0" y="0"/>
            <a:ext cx="12191365" cy="685863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Будущие улучшения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1. Оптимизация приложения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2. Добавление окна результата с выводом в реальном времени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3. Добавление функции по созданию графиков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4. Добавление возможности создать 3</a:t>
            </a:r>
            <a:r>
              <a:rPr lang="en-US" altLang="en-US"/>
              <a:t>D </a:t>
            </a:r>
            <a:r>
              <a:rPr lang="ru-RU" altLang="en-US"/>
              <a:t>и </a:t>
            </a:r>
            <a:r>
              <a:rPr lang="en-US" altLang="ru-RU"/>
              <a:t>2D </a:t>
            </a:r>
            <a:r>
              <a:rPr lang="ru-RU" altLang="ru-RU"/>
              <a:t>фигуры</a:t>
            </a:r>
            <a:endParaRPr lang="ru-RU" altLang="ru-RU"/>
          </a:p>
          <a:p>
            <a:pPr marL="0" indent="0">
              <a:buNone/>
            </a:pPr>
            <a:r>
              <a:rPr lang="ru-RU" altLang="ru-RU"/>
              <a:t>5. Улучшение оформления приложение, цветовой гаммы, инструкции к использованию</a:t>
            </a:r>
            <a:endParaRPr lang="ru-RU" altLang="ru-RU"/>
          </a:p>
          <a:p>
            <a:pPr marL="0" indent="0">
              <a:buNone/>
            </a:pPr>
            <a:r>
              <a:rPr lang="ru-RU" altLang="ru-RU"/>
              <a:t>6. Добавление поиска по ключевым словам и тегам</a:t>
            </a:r>
            <a:endParaRPr lang="ru-RU" altLang="ru-RU"/>
          </a:p>
          <a:p>
            <a:pPr marL="0" indent="0"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Прямоугольник 3"/>
          <p:cNvSpPr/>
          <p:nvPr/>
        </p:nvSpPr>
        <p:spPr>
          <a:xfrm>
            <a:off x="0" y="0"/>
            <a:ext cx="12191365" cy="685863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307715" y="2291080"/>
            <a:ext cx="5810885" cy="2112010"/>
          </a:xfrm>
        </p:spPr>
        <p:txBody>
          <a:bodyPr/>
          <a:p>
            <a:pPr marL="0" indent="0">
              <a:buNone/>
            </a:pPr>
            <a:r>
              <a:rPr lang="ru-RU" altLang="en-US"/>
              <a:t>спасибо за внимание</a:t>
            </a:r>
            <a:endParaRPr lang="ru-RU" altLang="en-US"/>
          </a:p>
        </p:txBody>
      </p:sp>
      <p:pic>
        <p:nvPicPr>
          <p:cNvPr id="5" name="Изображение 4" descr="thank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1464</Words>
  <Application>WPS Presentation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Orange Waves</vt:lpstr>
      <vt:lpstr>Программа «School helper»</vt:lpstr>
      <vt:lpstr>Описание</vt:lpstr>
      <vt:lpstr>Ресурсы</vt:lpstr>
      <vt:lpstr>Процесс разработки</vt:lpstr>
      <vt:lpstr>PowerPoint 演示文稿</vt:lpstr>
      <vt:lpstr>Пример</vt:lpstr>
      <vt:lpstr>Будущие улучшения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ASUS</cp:lastModifiedBy>
  <cp:revision>3</cp:revision>
  <dcterms:created xsi:type="dcterms:W3CDTF">2023-07-12T07:58:00Z</dcterms:created>
  <dcterms:modified xsi:type="dcterms:W3CDTF">2023-07-13T09:12:28Z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FABA7C8735D04F6DA3C479A6B4157912</vt:lpwstr>
  </property>
</Properties>
</file>