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rChudak/project_algoritmik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635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26160"/>
            <a:ext cx="5532755" cy="1749425"/>
          </a:xfrm>
        </p:spPr>
        <p:txBody>
          <a:bodyPr/>
          <a:lstStyle/>
          <a:p>
            <a:r>
              <a:rPr lang="ru-RU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Приложение </a:t>
            </a:r>
            <a:br>
              <a:rPr lang="ru-RU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«</a:t>
            </a:r>
            <a:r>
              <a:rPr 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School</a:t>
            </a:r>
            <a:r>
              <a:rPr lang="ru-RU" alt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helper</a:t>
            </a:r>
            <a:r>
              <a:rPr lang="ru-RU" alt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»</a:t>
            </a:r>
            <a:endParaRPr lang="ru-RU" altLang="en-US" sz="5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5248910"/>
            <a:ext cx="3759835" cy="835025"/>
          </a:xfrm>
        </p:spPr>
        <p:txBody>
          <a:bodyPr/>
          <a:lstStyle/>
          <a:p>
            <a:r>
              <a:rPr 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Author: MrChudak</a:t>
            </a:r>
            <a:endParaRPr 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2023</a:t>
            </a:r>
            <a:endParaRPr 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Описание</a:t>
            </a:r>
            <a:endParaRPr lang="ru-RU" altLang="ru-RU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Приложение создано для удобного структурирования информации из школьных тем. В приложении представлена возможность записывать собственные заметки по темам, создавать графики по заданной функции(в окончательной версии) и чертить 2</a:t>
            </a:r>
            <a:r>
              <a:rPr lang="en-US" altLang="ru-RU">
                <a:solidFill>
                  <a:schemeClr val="accent1">
                    <a:lumMod val="50000"/>
                  </a:schemeClr>
                </a:solidFill>
              </a:rPr>
              <a:t>D </a:t>
            </a:r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или </a:t>
            </a:r>
            <a:r>
              <a:rPr lang="en-US" altLang="ru-RU">
                <a:solidFill>
                  <a:schemeClr val="accent1">
                    <a:lumMod val="50000"/>
                  </a:schemeClr>
                </a:solidFill>
              </a:rPr>
              <a:t>3D </a:t>
            </a:r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модели геометрических фигур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(в окончательной версии)</a:t>
            </a:r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altLang="ru-RU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Ресурсы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78730"/>
          </a:xfrm>
        </p:spPr>
        <p:txBody>
          <a:bodyPr/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PyQt5 -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 Библиотека для созданий оконных приложения для разных целей</a:t>
            </a:r>
            <a:endParaRPr lang="en-US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sys -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 обеспечивает доступ к используемым переменным</a:t>
            </a:r>
            <a:r>
              <a:rPr lang="en-US" altLang="ru-RU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и функциям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, которые тесно связаны с интерпретатором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markdown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 - Модуль, которыйй позволяет преобразовать синтаксис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markdown 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В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html</a:t>
            </a:r>
            <a:endParaRPr lang="en-US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alt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Код проекта и инструкцию к нему можно посмотреть в </a:t>
            </a:r>
            <a:r>
              <a:rPr lang="en-US" altLang="ru-RU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1" action="ppaction://hlinkfile"/>
              </a:rPr>
              <a:t>G</a:t>
            </a:r>
            <a:r>
              <a:rPr lang="en-US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1" action="ppaction://hlinkfile"/>
              </a:rPr>
              <a:t>ithub</a:t>
            </a:r>
            <a:endParaRPr lang="ru-RU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ru-RU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17475" y="1759585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Овал 5"/>
          <p:cNvSpPr/>
          <p:nvPr/>
        </p:nvSpPr>
        <p:spPr>
          <a:xfrm>
            <a:off x="117475" y="2877185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Овал 6"/>
          <p:cNvSpPr/>
          <p:nvPr/>
        </p:nvSpPr>
        <p:spPr>
          <a:xfrm>
            <a:off x="117475" y="3994150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9755" y="175260"/>
            <a:ext cx="5952490" cy="809625"/>
          </a:xfrm>
        </p:spPr>
        <p:txBody>
          <a:bodyPr/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Процесс разработки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-5332095"/>
            <a:ext cx="12192000" cy="4953000"/>
          </a:xfrm>
        </p:spPr>
        <p:txBody>
          <a:bodyPr/>
          <a:p>
            <a:pPr marL="0" indent="0">
              <a:buNone/>
            </a:pP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898390" y="1426845"/>
            <a:ext cx="167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QMainWindow</a:t>
            </a:r>
            <a:endParaRPr lang="en-US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13360" y="1288415"/>
            <a:ext cx="185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Произвольный класс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Window</a:t>
            </a:r>
            <a:endParaRPr lang="en-US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592070" y="107569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Наследование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7745095" y="1288415"/>
            <a:ext cx="4446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Лёгкий доступ ко всем методам, свойствам, виджетам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13360" y="2503805"/>
            <a:ext cx="430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Конструкция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if __name__ == ‘__main__’</a:t>
            </a:r>
            <a:endParaRPr lang="en-US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55575" y="3712845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accent1">
                    <a:lumMod val="50000"/>
                  </a:schemeClr>
                </a:solidFill>
              </a:rPr>
              <a:t>QWebEngineView</a:t>
            </a:r>
            <a:endParaRPr lang="en-US" altLang="ru-RU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7745095" y="3601085"/>
            <a:ext cx="421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Вывод ветраниц,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html-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файлов веутри приложения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63855" y="4921885"/>
            <a:ext cx="128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markdown</a:t>
            </a:r>
            <a:endParaRPr lang="en-US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Прямая со стрелкой 12"/>
          <p:cNvCxnSpPr>
            <a:stCxn id="6" idx="3"/>
            <a:endCxn id="5" idx="1"/>
          </p:cNvCxnSpPr>
          <p:nvPr/>
        </p:nvCxnSpPr>
        <p:spPr>
          <a:xfrm>
            <a:off x="2065020" y="1610995"/>
            <a:ext cx="2833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3"/>
            <a:endCxn id="8" idx="1"/>
          </p:cNvCxnSpPr>
          <p:nvPr/>
        </p:nvCxnSpPr>
        <p:spPr>
          <a:xfrm>
            <a:off x="6569075" y="1610995"/>
            <a:ext cx="11760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3"/>
            <a:endCxn id="11" idx="1"/>
          </p:cNvCxnSpPr>
          <p:nvPr/>
        </p:nvCxnSpPr>
        <p:spPr>
          <a:xfrm>
            <a:off x="2314575" y="3896995"/>
            <a:ext cx="5430520" cy="266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3"/>
          </p:cNvCxnSpPr>
          <p:nvPr/>
        </p:nvCxnSpPr>
        <p:spPr>
          <a:xfrm>
            <a:off x="1652905" y="5106035"/>
            <a:ext cx="5842635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791075" y="2684780"/>
            <a:ext cx="185293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Текстовое поле 17"/>
          <p:cNvSpPr txBox="1"/>
          <p:nvPr/>
        </p:nvSpPr>
        <p:spPr>
          <a:xfrm>
            <a:off x="7907655" y="4783455"/>
            <a:ext cx="427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Используется для преобразования синтаксиса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markdown 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в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html</a:t>
            </a:r>
            <a:endParaRPr lang="en-US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6644005" y="2237105"/>
            <a:ext cx="5562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используется в скрипте, чтобы обеспечить, что код выполняется только при запуске программы, а не при импортировании кода в другой модуль.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5" grpId="0"/>
      <p:bldP spid="5" grpId="1"/>
      <p:bldP spid="8" grpId="0"/>
      <p:bldP spid="8" grpId="1"/>
      <p:bldP spid="19" grpId="0"/>
      <p:bldP spid="19" grpId="1"/>
      <p:bldP spid="11" grpId="0"/>
      <p:bldP spid="11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05" y="92710"/>
            <a:ext cx="10972800" cy="1031875"/>
          </a:xfrm>
        </p:spPr>
        <p:txBody>
          <a:bodyPr/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r>
              <a:rPr lang="en-US" altLang="ru-RU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работы приложения</a:t>
            </a:r>
            <a:endParaRPr lang="ru-RU" altLang="ru-RU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Замещающее содержимое 2"/>
          <p:cNvSpPr/>
          <p:nvPr>
            <p:ph sz="half" idx="1"/>
          </p:nvPr>
        </p:nvSpPr>
        <p:spPr>
          <a:xfrm>
            <a:off x="78105" y="5547360"/>
            <a:ext cx="3834130" cy="1157605"/>
          </a:xfrm>
        </p:spPr>
        <p:txBody>
          <a:bodyPr/>
          <a:p>
            <a:pPr marL="0" indent="0">
              <a:buNone/>
            </a:pP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Выбор рабочей среды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254500" y="1925320"/>
            <a:ext cx="3686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accent1">
                    <a:lumMod val="50000"/>
                  </a:schemeClr>
                </a:solidFill>
              </a:rPr>
              <a:t>Работа в приложении</a:t>
            </a:r>
            <a:endParaRPr lang="ru-RU" altLang="en-US" sz="2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9407525" y="5390515"/>
            <a:ext cx="2174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>
                <a:solidFill>
                  <a:schemeClr val="accent1">
                    <a:lumMod val="50000"/>
                  </a:schemeClr>
                </a:solidFill>
              </a:rPr>
              <a:t>Результат</a:t>
            </a:r>
            <a:endParaRPr lang="ru-RU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>
            <a:stCxn id="7" idx="2"/>
          </p:cNvCxnSpPr>
          <p:nvPr/>
        </p:nvCxnSpPr>
        <p:spPr>
          <a:xfrm>
            <a:off x="6097905" y="2385695"/>
            <a:ext cx="3810" cy="1691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" idx="0"/>
          </p:cNvCxnSpPr>
          <p:nvPr/>
        </p:nvCxnSpPr>
        <p:spPr>
          <a:xfrm flipV="1">
            <a:off x="1995170" y="4056380"/>
            <a:ext cx="37465" cy="14909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" idx="0"/>
          </p:cNvCxnSpPr>
          <p:nvPr/>
        </p:nvCxnSpPr>
        <p:spPr>
          <a:xfrm flipV="1">
            <a:off x="10495280" y="4216400"/>
            <a:ext cx="2540" cy="11741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" y="1235710"/>
            <a:ext cx="3712845" cy="2840990"/>
          </a:xfrm>
          <a:prstGeom prst="rect">
            <a:avLst/>
          </a:prstGeom>
        </p:spPr>
      </p:pic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4173855"/>
            <a:ext cx="3669030" cy="2684145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340" y="1235710"/>
            <a:ext cx="3655060" cy="279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Будущие улучшения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8740" y="1590040"/>
            <a:ext cx="10972800" cy="4525963"/>
          </a:xfrm>
        </p:spPr>
        <p:txBody>
          <a:bodyPr/>
          <a:p>
            <a:pPr marL="0" indent="0">
              <a:buNone/>
            </a:pP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   Оптимизация приложения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   Добавление окна результата с выводом в реальном времени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   Добавление функции по созданию графиков</a:t>
            </a:r>
            <a:endParaRPr lang="ru-RU" altLang="en-US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   Добавление возможности создать 3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</a:rPr>
              <a:t>D </a:t>
            </a:r>
            <a:r>
              <a:rPr lang="ru-RU" altLang="en-US">
                <a:solidFill>
                  <a:schemeClr val="accent1">
                    <a:lumMod val="50000"/>
                  </a:schemeClr>
                </a:solidFill>
              </a:rPr>
              <a:t>и </a:t>
            </a:r>
            <a:r>
              <a:rPr lang="en-US" altLang="ru-RU">
                <a:solidFill>
                  <a:schemeClr val="accent1">
                    <a:lumMod val="50000"/>
                  </a:schemeClr>
                </a:solidFill>
              </a:rPr>
              <a:t>2D </a:t>
            </a:r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фигуры</a:t>
            </a:r>
            <a:endParaRPr lang="ru-RU" altLang="ru-RU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   Улучшение оформления приложение, цветовой гаммы, инструкции к использованию</a:t>
            </a:r>
            <a:endParaRPr lang="ru-RU" altLang="ru-RU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altLang="ru-RU">
                <a:solidFill>
                  <a:schemeClr val="accent1">
                    <a:lumMod val="50000"/>
                  </a:schemeClr>
                </a:solidFill>
              </a:rPr>
              <a:t>   Добавление поиска по ключевым словам и тегам</a:t>
            </a:r>
            <a:endParaRPr lang="ru-RU" altLang="ru-RU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altLang="ru-RU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17475" y="1759585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Овал 5"/>
          <p:cNvSpPr/>
          <p:nvPr/>
        </p:nvSpPr>
        <p:spPr>
          <a:xfrm>
            <a:off x="117475" y="2312035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Овал 6"/>
          <p:cNvSpPr/>
          <p:nvPr/>
        </p:nvSpPr>
        <p:spPr>
          <a:xfrm>
            <a:off x="117475" y="3396615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Овал 7"/>
          <p:cNvSpPr/>
          <p:nvPr/>
        </p:nvSpPr>
        <p:spPr>
          <a:xfrm>
            <a:off x="117475" y="4001135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Овал 8"/>
          <p:cNvSpPr/>
          <p:nvPr/>
        </p:nvSpPr>
        <p:spPr>
          <a:xfrm>
            <a:off x="117475" y="4605655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7475" y="5690235"/>
            <a:ext cx="312420" cy="29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3"/>
          <p:cNvSpPr/>
          <p:nvPr/>
        </p:nvSpPr>
        <p:spPr>
          <a:xfrm>
            <a:off x="0" y="0"/>
            <a:ext cx="12191365" cy="68586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307715" y="2291080"/>
            <a:ext cx="5810885" cy="2112010"/>
          </a:xfrm>
        </p:spPr>
        <p:txBody>
          <a:bodyPr/>
          <a:p>
            <a:pPr marL="0" indent="0">
              <a:buNone/>
            </a:pPr>
            <a:r>
              <a:rPr lang="ru-RU" altLang="en-US"/>
              <a:t>спасибо за внимание</a:t>
            </a:r>
            <a:endParaRPr lang="ru-RU" altLang="en-US"/>
          </a:p>
        </p:txBody>
      </p:sp>
      <p:pic>
        <p:nvPicPr>
          <p:cNvPr id="5" name="Изображение 4" descr="than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WPS Presentation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Default Design</vt:lpstr>
      <vt:lpstr>Программа «School helper»</vt:lpstr>
      <vt:lpstr>Описание</vt:lpstr>
      <vt:lpstr>Ресурсы</vt:lpstr>
      <vt:lpstr>Процесс разработки</vt:lpstr>
      <vt:lpstr>Пример работы приложения</vt:lpstr>
      <vt:lpstr>Будущие улучшения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</cp:revision>
  <dcterms:created xsi:type="dcterms:W3CDTF">2023-07-12T07:58:00Z</dcterms:created>
  <dcterms:modified xsi:type="dcterms:W3CDTF">2023-07-13T04:52:21Z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FABA7C8735D04F6DA3C479A6B4157912</vt:lpwstr>
  </property>
</Properties>
</file>