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853"/>
  </p:normalViewPr>
  <p:slideViewPr>
    <p:cSldViewPr snapToGrid="0">
      <p:cViewPr varScale="1">
        <p:scale>
          <a:sx n="107" d="100"/>
          <a:sy n="107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11D2-3323-3119-5961-E6DA2CC09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carousel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1FF08-E9F6-AB73-EF24-D2D9D2F14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Pluralcode Academy</a:t>
            </a:r>
          </a:p>
        </p:txBody>
      </p:sp>
    </p:spTree>
    <p:extLst>
      <p:ext uri="{BB962C8B-B14F-4D97-AF65-F5344CB8AC3E}">
        <p14:creationId xmlns:p14="http://schemas.microsoft.com/office/powerpoint/2010/main" val="32178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6D82-0111-29B0-633C-A7A9D902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977" y="198912"/>
            <a:ext cx="9601200" cy="5967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display.css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4D5CE-1DF3-334E-9F9F-9473CCDC21D1}"/>
              </a:ext>
            </a:extLst>
          </p:cNvPr>
          <p:cNvSpPr txBox="1"/>
          <p:nvPr/>
        </p:nvSpPr>
        <p:spPr>
          <a:xfrm>
            <a:off x="1430977" y="1284699"/>
            <a:ext cx="60979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h1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margin: 1rem auto 4rem;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1" dirty="0">
                <a:effectLst/>
                <a:latin typeface="Menlo" panose="020B0609030804020204" pitchFamily="49" charset="0"/>
              </a:rPr>
            </a:br>
            <a:r>
              <a:rPr lang="en-US" b="1" dirty="0">
                <a:effectLst/>
                <a:latin typeface="Menlo" panose="020B0609030804020204" pitchFamily="49" charset="0"/>
              </a:rPr>
              <a:t>.product--image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width: 100%;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height: 16em;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object-fit: cover;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1" dirty="0">
                <a:effectLst/>
                <a:latin typeface="Menlo" panose="020B0609030804020204" pitchFamily="49" charset="0"/>
              </a:rPr>
            </a:br>
            <a:r>
              <a:rPr lang="en-US" b="1" dirty="0">
                <a:effectLst/>
                <a:latin typeface="Menlo" panose="020B0609030804020204" pitchFamily="49" charset="0"/>
              </a:rPr>
              <a:t>.card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box-shadow: 0 4px 8px 0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rgba</a:t>
            </a:r>
            <a:r>
              <a:rPr lang="en-US" b="1" dirty="0">
                <a:effectLst/>
                <a:latin typeface="Menlo" panose="020B0609030804020204" pitchFamily="49" charset="0"/>
              </a:rPr>
              <a:t>(0, 0, 0, 0.2);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max-width: 320px;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margin: auto 1rem;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text-align: center;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font-family: arial;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890CF-0863-8529-C5BB-048CA2E82175}"/>
              </a:ext>
            </a:extLst>
          </p:cNvPr>
          <p:cNvSpPr txBox="1"/>
          <p:nvPr/>
        </p:nvSpPr>
        <p:spPr>
          <a:xfrm>
            <a:off x="7362701" y="1026777"/>
            <a:ext cx="48292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.price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color: grey;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font-size: 22px;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1" dirty="0">
                <a:effectLst/>
                <a:latin typeface="Menlo" panose="020B0609030804020204" pitchFamily="49" charset="0"/>
              </a:rPr>
            </a:br>
            <a:r>
              <a:rPr lang="en-US" b="1" dirty="0">
                <a:effectLst/>
                <a:latin typeface="Menlo" panose="020B0609030804020204" pitchFamily="49" charset="0"/>
              </a:rPr>
              <a:t>.card button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border: none;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outline: 0;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padding: 12px;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color: white;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background-color: #000;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text-align: center;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cursor: pointer;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width: 100%;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font-size: 18px;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b="1" dirty="0">
                <a:effectLst/>
                <a:latin typeface="Menlo" panose="020B0609030804020204" pitchFamily="49" charset="0"/>
              </a:rPr>
            </a:br>
            <a:r>
              <a:rPr lang="en-US" b="1" dirty="0">
                <a:effectLst/>
                <a:latin typeface="Menlo" panose="020B0609030804020204" pitchFamily="49" charset="0"/>
              </a:rPr>
              <a:t>.card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button:hover</a:t>
            </a:r>
            <a:r>
              <a:rPr lang="en-US" b="1" dirty="0"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opacity: 0.7;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71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B4E6-AC33-3115-CC7C-6B4E9BAA5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8486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installing packages for carousel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193A9-2635-97BE-E4D9-9A849408A62A}"/>
              </a:ext>
            </a:extLst>
          </p:cNvPr>
          <p:cNvSpPr txBox="1"/>
          <p:nvPr/>
        </p:nvSpPr>
        <p:spPr>
          <a:xfrm>
            <a:off x="1243940" y="1656009"/>
            <a:ext cx="105601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Go to google, search for react multi carousel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Click on the </a:t>
            </a:r>
            <a:r>
              <a:rPr lang="en-US" sz="2800" b="1" dirty="0" err="1"/>
              <a:t>npm</a:t>
            </a:r>
            <a:r>
              <a:rPr lang="en-US" sz="2800" b="1" dirty="0"/>
              <a:t> link to navigate to </a:t>
            </a:r>
            <a:r>
              <a:rPr lang="en-US" sz="2800" b="1" dirty="0" err="1"/>
              <a:t>npmjs.com</a:t>
            </a:r>
            <a:r>
              <a:rPr lang="en-US" sz="2800" b="1" dirty="0"/>
              <a:t>/packages/react-multi-carousel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800" b="1" dirty="0"/>
              <a:t>On your root directory, paste in the command line below</a:t>
            </a:r>
          </a:p>
          <a:p>
            <a:endParaRPr lang="en-US" sz="2800" b="1" dirty="0"/>
          </a:p>
          <a:p>
            <a:r>
              <a:rPr lang="en-US" sz="2800" b="1" dirty="0"/>
              <a:t>        </a:t>
            </a:r>
            <a:r>
              <a:rPr lang="en-US" sz="2800" b="1" dirty="0" err="1"/>
              <a:t>npm</a:t>
            </a:r>
            <a:r>
              <a:rPr lang="en-US" sz="2800" b="1" dirty="0"/>
              <a:t> install react-multi-carousel –save</a:t>
            </a:r>
          </a:p>
        </p:txBody>
      </p:sp>
    </p:spTree>
    <p:extLst>
      <p:ext uri="{BB962C8B-B14F-4D97-AF65-F5344CB8AC3E}">
        <p14:creationId xmlns:p14="http://schemas.microsoft.com/office/powerpoint/2010/main" val="203342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FD53-6E4C-8308-A44D-67B4010C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6740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Product.jsx</a:t>
            </a:r>
            <a:r>
              <a:rPr lang="en-US" dirty="0"/>
              <a:t>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8C055-3CA1-4660-54CE-CE22F2BDE115}"/>
              </a:ext>
            </a:extLst>
          </p:cNvPr>
          <p:cNvSpPr txBox="1"/>
          <p:nvPr/>
        </p:nvSpPr>
        <p:spPr>
          <a:xfrm>
            <a:off x="1219200" y="1472540"/>
            <a:ext cx="75952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import React from "react";</a:t>
            </a:r>
          </a:p>
          <a:p>
            <a:br>
              <a:rPr lang="en-US" b="1" dirty="0">
                <a:effectLst/>
                <a:latin typeface="Menlo" panose="020B0609030804020204" pitchFamily="49" charset="0"/>
              </a:rPr>
            </a:br>
            <a:r>
              <a:rPr lang="en-US" b="1" dirty="0">
                <a:effectLst/>
                <a:latin typeface="Menlo" panose="020B0609030804020204" pitchFamily="49" charset="0"/>
              </a:rPr>
              <a:t>function Product(props)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return (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&lt;div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className</a:t>
            </a:r>
            <a:r>
              <a:rPr lang="en-US" b="1" dirty="0">
                <a:effectLst/>
                <a:latin typeface="Menlo" panose="020B0609030804020204" pitchFamily="49" charset="0"/>
              </a:rPr>
              <a:t>="card"&gt;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&lt;img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className</a:t>
            </a:r>
            <a:r>
              <a:rPr lang="en-US" b="1" dirty="0">
                <a:effectLst/>
                <a:latin typeface="Menlo" panose="020B0609030804020204" pitchFamily="49" charset="0"/>
              </a:rPr>
              <a:t>="product--image"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src</a:t>
            </a:r>
            <a:r>
              <a:rPr lang="en-US" b="1" dirty="0">
                <a:effectLst/>
                <a:latin typeface="Menlo" panose="020B0609030804020204" pitchFamily="49" charset="0"/>
              </a:rPr>
              <a:t>={</a:t>
            </a:r>
            <a:r>
              <a:rPr lang="en-US" b="1" dirty="0" err="1">
                <a:effectLst/>
                <a:latin typeface="Menlo" panose="020B0609030804020204" pitchFamily="49" charset="0"/>
              </a:rPr>
              <a:t>props.url</a:t>
            </a:r>
            <a:r>
              <a:rPr lang="en-US" b="1" dirty="0">
                <a:effectLst/>
                <a:latin typeface="Menlo" panose="020B0609030804020204" pitchFamily="49" charset="0"/>
              </a:rPr>
              <a:t>} alt="product image" /&gt;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&lt;h2&gt;{</a:t>
            </a:r>
            <a:r>
              <a:rPr lang="en-US" b="1" dirty="0" err="1">
                <a:effectLst/>
                <a:latin typeface="Menlo" panose="020B0609030804020204" pitchFamily="49" charset="0"/>
              </a:rPr>
              <a:t>props.name</a:t>
            </a:r>
            <a:r>
              <a:rPr lang="en-US" b="1" dirty="0">
                <a:effectLst/>
                <a:latin typeface="Menlo" panose="020B0609030804020204" pitchFamily="49" charset="0"/>
              </a:rPr>
              <a:t>}&lt;/h2&gt;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&lt;p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className</a:t>
            </a:r>
            <a:r>
              <a:rPr lang="en-US" b="1" dirty="0">
                <a:effectLst/>
                <a:latin typeface="Menlo" panose="020B0609030804020204" pitchFamily="49" charset="0"/>
              </a:rPr>
              <a:t>="price"&gt;{</a:t>
            </a:r>
            <a:r>
              <a:rPr lang="en-US" b="1" dirty="0" err="1">
                <a:effectLst/>
                <a:latin typeface="Menlo" panose="020B0609030804020204" pitchFamily="49" charset="0"/>
              </a:rPr>
              <a:t>props.price</a:t>
            </a:r>
            <a:r>
              <a:rPr lang="en-US" b="1" dirty="0">
                <a:effectLst/>
                <a:latin typeface="Menlo" panose="020B0609030804020204" pitchFamily="49" charset="0"/>
              </a:rPr>
              <a:t>}&lt;/p&gt;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&lt;p&gt;{</a:t>
            </a:r>
            <a:r>
              <a:rPr lang="en-US" b="1" dirty="0" err="1">
                <a:effectLst/>
                <a:latin typeface="Menlo" panose="020B0609030804020204" pitchFamily="49" charset="0"/>
              </a:rPr>
              <a:t>props.description</a:t>
            </a:r>
            <a:r>
              <a:rPr lang="en-US" b="1" dirty="0">
                <a:effectLst/>
                <a:latin typeface="Menlo" panose="020B0609030804020204" pitchFamily="49" charset="0"/>
              </a:rPr>
              <a:t>}&lt;/p&gt;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&lt;p&gt;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&lt;button&gt;Add to Cart&lt;/button&gt;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&lt;/p&gt;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1" dirty="0">
              <a:latin typeface="Menlo" panose="020B0609030804020204" pitchFamily="49" charset="0"/>
            </a:endParaRP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export default </a:t>
            </a:r>
            <a:r>
              <a:rPr lang="en-US" b="1" dirty="0">
                <a:latin typeface="Menlo" panose="020B0609030804020204" pitchFamily="49" charset="0"/>
              </a:rPr>
              <a:t>Product</a:t>
            </a:r>
            <a:endParaRPr lang="en-US" b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E2D0-E5DD-6C60-6493-7252E53A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6413"/>
            <a:ext cx="9601200" cy="65611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a </a:t>
            </a:r>
            <a:r>
              <a:rPr lang="en-US" dirty="0" err="1"/>
              <a:t>Data.js</a:t>
            </a:r>
            <a:r>
              <a:rPr lang="en-US" dirty="0"/>
              <a:t>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ED526-9755-9D95-F4D9-A3299459B25D}"/>
              </a:ext>
            </a:extLst>
          </p:cNvPr>
          <p:cNvSpPr txBox="1"/>
          <p:nvPr/>
        </p:nvSpPr>
        <p:spPr>
          <a:xfrm>
            <a:off x="843148" y="1225689"/>
            <a:ext cx="102721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export const responsive = {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superLargeDesktop</a:t>
            </a:r>
            <a:r>
              <a:rPr lang="en-US" b="1" dirty="0"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// the naming can be any, depends on you.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breakpoint: { max: 4000, min: 1024 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items: 5,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slidesToSlide</a:t>
            </a:r>
            <a:r>
              <a:rPr lang="en-US" b="1" dirty="0">
                <a:effectLst/>
                <a:latin typeface="Menlo" panose="020B0609030804020204" pitchFamily="49" charset="0"/>
              </a:rPr>
              <a:t>: 2,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desktop: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breakpoint: { max: 1024, min: 800 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items: 4,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tablet: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breakpoint: { max: 800, min: 464 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items: 2,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mobile: 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breakpoint: { max: 464, min: 0 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items: 1,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454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8CBF-9B94-46A4-8C7A-0D19BD5C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27660"/>
            <a:ext cx="9601200" cy="679862"/>
          </a:xfrm>
        </p:spPr>
        <p:txBody>
          <a:bodyPr>
            <a:normAutofit fontScale="90000"/>
          </a:bodyPr>
          <a:lstStyle/>
          <a:p>
            <a:r>
              <a:rPr lang="en-US" dirty="0"/>
              <a:t>Still within the </a:t>
            </a:r>
            <a:r>
              <a:rPr lang="en-US" dirty="0" err="1"/>
              <a:t>Data.js</a:t>
            </a:r>
            <a:r>
              <a:rPr lang="en-US" dirty="0"/>
              <a:t> component, add this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2D206-E846-B9AD-EF06-F82FD9B6D7F8}"/>
              </a:ext>
            </a:extLst>
          </p:cNvPr>
          <p:cNvSpPr txBox="1"/>
          <p:nvPr/>
        </p:nvSpPr>
        <p:spPr>
          <a:xfrm>
            <a:off x="771896" y="916030"/>
            <a:ext cx="112578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export const </a:t>
            </a:r>
            <a:r>
              <a:rPr lang="en-US" b="1" dirty="0" err="1">
                <a:effectLst/>
                <a:latin typeface="Menlo" panose="020B0609030804020204" pitchFamily="49" charset="0"/>
              </a:rPr>
              <a:t>productData</a:t>
            </a:r>
            <a:r>
              <a:rPr lang="en-US" b="1" dirty="0">
                <a:effectLst/>
                <a:latin typeface="Menlo" panose="020B0609030804020204" pitchFamily="49" charset="0"/>
              </a:rPr>
              <a:t> = [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1,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/photo-1560769629-975ec94e6a86?ixlib=rb-1.2.1&amp;ixid=MnwxMjA3fDB8MHxzZWFyY2h8MTJ8fHByb2R1Y3RzfGVufDB8fDB8fA%3D%3D&amp;auto=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"Colorful sneakers",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"$19.99",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2,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/photo-1542291026-7eec264c27ff?ixlib=rb-1.2.1&amp;ixid=MnwxMjA3fDB8MHxzZWFyY2h8NHx8cHJvZHVjdHN8ZW58MHx8MHx8&amp;auto=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"Sport sneakers",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"$21.99",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2601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B26ACB-00AD-F860-0834-276A1E4693EE}"/>
              </a:ext>
            </a:extLst>
          </p:cNvPr>
          <p:cNvSpPr txBox="1"/>
          <p:nvPr/>
        </p:nvSpPr>
        <p:spPr>
          <a:xfrm>
            <a:off x="700645" y="307330"/>
            <a:ext cx="114676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3,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/photo-1546868871-7041f2a55e12?ixlib=rb-4.0.3&amp;ixid=MnwxMjA3fDB8MHxzZWFyY2h8MjZ8fHByb2R1Y3RzfGVufDB8fDB8fA%3D%3D&amp;auto=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"iWatch",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"$99.99",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4,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/photo-1610824352934-c10d87b700cc?ixlib=rb-1.2.1&amp;ixid=MnwxMjA3fDB8MHxzZWFyY2h8Mjl8fHByb2R1Y3RzfGVufDB8fDB8fA%3D%3D&amp;auto=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"Water Bottle",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"$14.99",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5081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57E238-CCE7-3A0E-D887-829F7E4AA874}"/>
              </a:ext>
            </a:extLst>
          </p:cNvPr>
          <p:cNvSpPr txBox="1"/>
          <p:nvPr/>
        </p:nvSpPr>
        <p:spPr>
          <a:xfrm>
            <a:off x="760021" y="69824"/>
            <a:ext cx="1134093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id: 5,</a:t>
            </a:r>
          </a:p>
          <a:p>
            <a:r>
              <a:rPr lang="en-US" sz="2000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/photo-1525966222134-fcfa99b8ae77?ixlib=rb-1.2.1&amp;ixid=MnwxMjA3fDB8MHxzZWFyY2h8MzB8fHByb2R1Y3RzfGVufDB8fDB8fA%3D%3D&amp;auto=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=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name: "Vans sneakers",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price: "$38.99",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id: 6,</a:t>
            </a:r>
          </a:p>
          <a:p>
            <a:r>
              <a:rPr lang="en-US" sz="2000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/photo-1585386959984-a4155224a1ad?ixlib=rb-1.2.1&amp;ixid=MnwxMjA3fDB8MHxzZWFyY2h8MzV8fHByb2R1Y3RzfGVufDB8fDB8fA%3D%3D&amp;auto=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=</a:t>
            </a:r>
            <a:r>
              <a:rPr lang="en-US" sz="2000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sz="2000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name: "Coco Noir",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price: "$149.99",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sz="2000" b="1" dirty="0">
                <a:effectLst/>
                <a:latin typeface="Menlo" panose="020B0609030804020204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121051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601EB-D630-07FB-12A4-3DF663EE0296}"/>
              </a:ext>
            </a:extLst>
          </p:cNvPr>
          <p:cNvSpPr txBox="1"/>
          <p:nvPr/>
        </p:nvSpPr>
        <p:spPr>
          <a:xfrm>
            <a:off x="985653" y="489466"/>
            <a:ext cx="1117072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7,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/photo-1589782182703-2aaa69037b5b?ixlib=rb-1.2.1&amp;ixid=MnwxMjA3fDB8MHxzZWFyY2h8OTJ8fHByb2R1Y3RzfGVufDB8fDB8fA%3D%3D&amp;auto=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"Sunglasses",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"$38.99",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id: 8,</a:t>
            </a:r>
          </a:p>
          <a:p>
            <a:r>
              <a:rPr lang="en-US" b="1" dirty="0" err="1">
                <a:effectLst/>
                <a:latin typeface="Menlo" panose="020B0609030804020204" pitchFamily="49" charset="0"/>
              </a:rPr>
              <a:t>imageurl</a:t>
            </a:r>
            <a:r>
              <a:rPr lang="en-US" b="1" dirty="0"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"https://</a:t>
            </a:r>
            <a:r>
              <a:rPr lang="en-US" b="1" dirty="0" err="1">
                <a:effectLst/>
                <a:latin typeface="Menlo" panose="020B0609030804020204" pitchFamily="49" charset="0"/>
              </a:rPr>
              <a:t>images.unsplash.com</a:t>
            </a:r>
            <a:r>
              <a:rPr lang="en-US" b="1" dirty="0">
                <a:effectLst/>
                <a:latin typeface="Menlo" panose="020B0609030804020204" pitchFamily="49" charset="0"/>
              </a:rPr>
              <a:t>/photo-1625772452859-1c03d5bf1137?ixlib=rb-1.2.1&amp;ixid=MnwxMjA3fDB8MHxzZWFyY2h8MTR8fHByb2R1Y3RzfGVufDB8fDB8fA%3D%3D&amp;auto=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format&amp;fit</a:t>
            </a:r>
            <a:r>
              <a:rPr lang="en-US" b="1" dirty="0">
                <a:effectLst/>
                <a:latin typeface="Menlo" panose="020B0609030804020204" pitchFamily="49" charset="0"/>
              </a:rPr>
              <a:t>=</a:t>
            </a:r>
            <a:r>
              <a:rPr lang="en-US" b="1" dirty="0" err="1">
                <a:effectLst/>
                <a:latin typeface="Menlo" panose="020B0609030804020204" pitchFamily="49" charset="0"/>
              </a:rPr>
              <a:t>crop&amp;w</a:t>
            </a:r>
            <a:r>
              <a:rPr lang="en-US" b="1" dirty="0">
                <a:effectLst/>
                <a:latin typeface="Menlo" panose="020B0609030804020204" pitchFamily="49" charset="0"/>
              </a:rPr>
              <a:t>=500&amp;q=60",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name: "Dove cream",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price: "$49.99",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description: "Some text about the product..",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},</a:t>
            </a:r>
          </a:p>
          <a:p>
            <a:r>
              <a:rPr lang="en-US" b="1" dirty="0">
                <a:effectLst/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604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8CD9-752F-2110-97AF-056BB859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5161"/>
            <a:ext cx="9601200" cy="6561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Display.jsx</a:t>
            </a:r>
            <a:r>
              <a:rPr lang="en-US" dirty="0"/>
              <a:t> component 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91188-744D-20E2-D389-0524CCD1900C}"/>
              </a:ext>
            </a:extLst>
          </p:cNvPr>
          <p:cNvSpPr txBox="1"/>
          <p:nvPr/>
        </p:nvSpPr>
        <p:spPr>
          <a:xfrm>
            <a:off x="724394" y="940863"/>
            <a:ext cx="1146760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Menlo" panose="020B0609030804020204" pitchFamily="49" charset="0"/>
              </a:rPr>
              <a:t>import "./</a:t>
            </a:r>
            <a:r>
              <a:rPr lang="en-US" sz="1400" b="1" dirty="0" err="1">
                <a:latin typeface="Menlo" panose="020B0609030804020204" pitchFamily="49" charset="0"/>
              </a:rPr>
              <a:t>display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.css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";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import Carousel from "react-multi-carousel";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import "react-multi-carousel/lib/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styles.css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";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import Product from "./Product";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import { 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productData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, responsive } from "./data";</a:t>
            </a:r>
          </a:p>
          <a:p>
            <a:br>
              <a:rPr lang="en-US" sz="1400" b="1" dirty="0">
                <a:effectLst/>
                <a:latin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</a:rPr>
              <a:t>function </a:t>
            </a:r>
            <a:r>
              <a:rPr lang="en-US" sz="1400" b="1" dirty="0">
                <a:latin typeface="Menlo" panose="020B0609030804020204" pitchFamily="49" charset="0"/>
              </a:rPr>
              <a:t>Display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const product = 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productData.map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((item) =&gt; (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&lt;Product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name={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item.name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1" dirty="0" err="1">
                <a:effectLst/>
                <a:latin typeface="Menlo" panose="020B0609030804020204" pitchFamily="49" charset="0"/>
              </a:rPr>
              <a:t>url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={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item.imageurl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price={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item.price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description={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item.description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/&gt;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));</a:t>
            </a:r>
          </a:p>
          <a:p>
            <a:br>
              <a:rPr lang="en-US" sz="1400" b="1" dirty="0">
                <a:effectLst/>
                <a:latin typeface="Menlo" panose="020B0609030804020204" pitchFamily="49" charset="0"/>
              </a:rPr>
            </a:br>
            <a:r>
              <a:rPr lang="en-US" sz="1400" b="1" dirty="0">
                <a:effectLst/>
                <a:latin typeface="Menlo" panose="020B0609030804020204" pitchFamily="49" charset="0"/>
              </a:rPr>
              <a:t>return (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&lt;div 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className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="App"&gt;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&lt;h1&gt;React multi carousel&lt;/h1&gt;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&lt;Carousel </a:t>
            </a:r>
            <a:r>
              <a:rPr lang="en-US" sz="1400" b="1" dirty="0" err="1">
                <a:effectLst/>
                <a:latin typeface="Menlo" panose="020B0609030804020204" pitchFamily="49" charset="0"/>
              </a:rPr>
              <a:t>showDots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={true} responsive={responsive}&gt;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{product}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&lt;/Carousel&gt;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&lt;/div&gt;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b="1" dirty="0">
                <a:effectLst/>
                <a:latin typeface="Menlo" panose="020B0609030804020204" pitchFamily="49" charset="0"/>
              </a:rPr>
              <a:t>export default</a:t>
            </a:r>
            <a:r>
              <a:rPr lang="en-US" sz="1400" b="1" dirty="0">
                <a:latin typeface="Menlo" panose="020B0609030804020204" pitchFamily="49" charset="0"/>
              </a:rPr>
              <a:t> Display</a:t>
            </a:r>
            <a:endParaRPr lang="en-US" sz="1400" b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534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</TotalTime>
  <Words>1063</Words>
  <Application>Microsoft Macintosh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Franklin Gothic Book</vt:lpstr>
      <vt:lpstr>Menlo</vt:lpstr>
      <vt:lpstr>Wingdings</vt:lpstr>
      <vt:lpstr>Crop</vt:lpstr>
      <vt:lpstr>React carousel</vt:lpstr>
      <vt:lpstr>installing packages for carousel</vt:lpstr>
      <vt:lpstr>Create a Product.jsx component</vt:lpstr>
      <vt:lpstr>Create a Data.js component</vt:lpstr>
      <vt:lpstr>Still within the Data.js component, add this</vt:lpstr>
      <vt:lpstr>PowerPoint Presentation</vt:lpstr>
      <vt:lpstr>PowerPoint Presentation</vt:lpstr>
      <vt:lpstr>PowerPoint Presentation</vt:lpstr>
      <vt:lpstr>Display.jsx component  </vt:lpstr>
      <vt:lpstr>display.css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carousel</dc:title>
  <dc:creator>Microsoft Office User</dc:creator>
  <cp:lastModifiedBy>Microsoft Office User</cp:lastModifiedBy>
  <cp:revision>1</cp:revision>
  <dcterms:created xsi:type="dcterms:W3CDTF">2023-03-11T05:27:11Z</dcterms:created>
  <dcterms:modified xsi:type="dcterms:W3CDTF">2023-03-11T06:21:37Z</dcterms:modified>
</cp:coreProperties>
</file>