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engineering: Stocks n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Fears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Firicano</a:t>
            </a:r>
            <a:endParaRPr lang="en-US" dirty="0" smtClean="0"/>
          </a:p>
          <a:p>
            <a:r>
              <a:rPr lang="en-US" dirty="0" smtClean="0"/>
              <a:t>Mitchell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5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74" y="246888"/>
            <a:ext cx="8498338" cy="4598225"/>
          </a:xfrm>
        </p:spPr>
      </p:pic>
    </p:spTree>
    <p:extLst>
      <p:ext uri="{BB962C8B-B14F-4D97-AF65-F5344CB8AC3E}">
        <p14:creationId xmlns:p14="http://schemas.microsoft.com/office/powerpoint/2010/main" val="21311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different tables: User, Stock, </a:t>
            </a:r>
            <a:r>
              <a:rPr lang="en-US" dirty="0" err="1" smtClean="0"/>
              <a:t>UserStock</a:t>
            </a:r>
            <a:r>
              <a:rPr lang="en-US" dirty="0" smtClean="0"/>
              <a:t>, and Forum</a:t>
            </a:r>
          </a:p>
          <a:p>
            <a:r>
              <a:rPr lang="en-US" dirty="0" smtClean="0"/>
              <a:t>User contains user information—email/password, username, status (banned/unbanned/suspended) and security questions/answers</a:t>
            </a:r>
          </a:p>
          <a:p>
            <a:r>
              <a:rPr lang="en-US" dirty="0" smtClean="0"/>
              <a:t>Stock contains stock information retrieved and filtered from website—includes stock symbol, start/end price, and change ($ and %)</a:t>
            </a:r>
          </a:p>
          <a:p>
            <a:r>
              <a:rPr lang="en-US" dirty="0" smtClean="0"/>
              <a:t>Forum contains message board posts/comments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userID</a:t>
            </a:r>
            <a:r>
              <a:rPr lang="en-US" dirty="0" smtClean="0"/>
              <a:t> (each post belongs to a single user)</a:t>
            </a:r>
          </a:p>
        </p:txBody>
      </p:sp>
    </p:spTree>
    <p:extLst>
      <p:ext uri="{BB962C8B-B14F-4D97-AF65-F5344CB8AC3E}">
        <p14:creationId xmlns:p14="http://schemas.microsoft.com/office/powerpoint/2010/main" val="13296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table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makes connections to users and stocks they wish to ‘track’ which they can view on a separate page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table is created for </a:t>
            </a:r>
            <a:r>
              <a:rPr lang="en-US" sz="2200" i="1" dirty="0" smtClean="0"/>
              <a:t>each</a:t>
            </a:r>
            <a:r>
              <a:rPr lang="en-US" sz="2200" dirty="0" smtClean="0"/>
              <a:t> user upon registration</a:t>
            </a:r>
          </a:p>
          <a:p>
            <a:pPr lvl="1"/>
            <a:r>
              <a:rPr lang="en-US" sz="2200" dirty="0" smtClean="0"/>
              <a:t>Stocks are added/removed from individual tables by users ‘tracking’/’untracking’ them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72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Software engineering: Stocks n Stuff</vt:lpstr>
      <vt:lpstr>Er diagram</vt:lpstr>
      <vt:lpstr>Tables</vt:lpstr>
      <vt:lpstr>Tables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n Stuff</dc:title>
  <dc:creator>Mitchell Taylor</dc:creator>
  <cp:lastModifiedBy>Mitchell Taylor</cp:lastModifiedBy>
  <cp:revision>4</cp:revision>
  <dcterms:created xsi:type="dcterms:W3CDTF">2019-03-20T21:33:52Z</dcterms:created>
  <dcterms:modified xsi:type="dcterms:W3CDTF">2019-03-20T21:53:30Z</dcterms:modified>
</cp:coreProperties>
</file>