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3977-F765-4CC4-A762-C232CDF2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47242-5BA3-4770-826D-98EADB21C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4F24A-9170-404F-803B-9BF7A0AF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47254-9819-4EBA-B038-BBF4781A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3CCEA-06D5-4E26-98C6-B1042FA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8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9706-E397-418F-AF48-BBF5115E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78818-BCB6-4A55-AE6C-DE6ECCCD6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44FDF-F1D3-4BF2-BC9C-5250F388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48BF8-C8E3-44AC-B0A6-E216143B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9C95-1F20-4A5E-9C4D-7BA7F2BF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D5C748-0A74-40BE-866C-0E0529D62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0C5BB-36E8-418B-9B75-DA4933B9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5441E-D4CA-4FA1-84B5-4CCE8EC1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FB6D1-65A8-4C04-8A27-6A1E4AEF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A61DC-8536-461E-A6BA-FA0C6044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1472E-DA8B-432C-9904-EFCF55CF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53B98-F90D-4762-B31F-121C53C6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FED1B-19C5-4F2D-81F3-C2C6A6C1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383AE-5362-428C-89AA-ECEB3B7F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DDFA1-84B2-435C-A586-14D3DD04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7A3E2-7213-47A6-9002-E5A8C6E1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E77DC-52A8-4357-B646-D2F732C7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5D9CC-1F37-454B-BD52-C753AC6A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FCD4E-AB6D-46B2-BCAB-97D32E1D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091C8-BE5D-43A0-B08D-79A67784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4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F6-8832-4865-B6A5-D92E2006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928FF-4098-4265-86B3-74D83795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CDCDD-6F01-41BC-8544-E1826D53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94A33-9441-403A-A67B-45E99BC3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4A821-11FE-4478-931D-AC0912D6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5505A-B4CC-429B-AC1E-97697DC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7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721D2-30A6-4514-9FF8-A79001BF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98FDF-E875-4FA4-A96C-E9D58934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A1720-CA78-4B0A-B067-D76FE5C97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E04B4-0D2E-4300-BB23-861AC4DFC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8B868-DC2E-47E3-AACF-A96455E00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F7BD2F-2B00-400B-BC6C-9027C387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E688DC-200D-417F-98E6-E6A5180F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D1A6A-A020-4A4B-8780-7FAE3502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C1361-BB6C-4033-AD22-2F60C588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8CA20D-0188-41B3-9EF1-9639BA6D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E350E8-455F-4013-8AA0-D854ED17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1D7000-9E5D-47A0-9E98-F4C79159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5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1C6F35-7A86-4F51-B278-B2183670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BB86EF-D955-4199-AB0F-10F82883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3C20F-7198-4CA7-94D3-49B8973E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5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7CA6-60EF-4E43-B250-AFC8C8EB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3227-1BBB-459B-90E2-342ECD39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9A4FE-09D1-4B5E-B366-3DC590BE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095A8-D2AC-4A7E-B4CD-00DA4AC2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7EC59-CA74-4374-955D-ABFCC7F2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44650-7034-4049-9EC4-EB0AEA0E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01E61-FB5E-4667-A15C-BEA4BC63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09B768-FCEF-4542-8E85-DC71A1217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2D340-E220-4977-B474-2C3F5513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4C2709-2862-4B20-85A9-6B4B9E6E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802FE-7A55-42E6-B48A-3A1272C6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E99F9-50D6-4824-ADDD-5BE03CD4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3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8C8F1-05BB-4280-929F-1B1799CA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E79E1-3FA7-410C-8F78-59AAF8CB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D9F48-FFBC-4FE9-857E-D56FBC900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3153-D92A-4875-AFF4-E8C938A921A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D6ADC-58B7-4507-9D0D-CA46FD319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A942-D56C-41E2-A411-32DBE9386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A045-9667-46BD-B2D3-18420CAF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1C5A44-0021-4A69-863C-5263E76794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32" y="181059"/>
            <a:ext cx="720000" cy="720000"/>
          </a:xfrm>
          <a:prstGeom prst="rect">
            <a:avLst/>
          </a:prstGeom>
        </p:spPr>
      </p:pic>
      <p:pic>
        <p:nvPicPr>
          <p:cNvPr id="6" name="Picture 34" descr="C:/Users/fksk9/AppData/Roaming/PolarisOffice/ETemp/9916_19598944/image9.png">
            <a:extLst>
              <a:ext uri="{FF2B5EF4-FFF2-40B4-BE49-F238E27FC236}">
                <a16:creationId xmlns:a16="http://schemas.microsoft.com/office/drawing/2014/main" id="{F7ED325B-5426-4549-A3AA-A4454FE44C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68192" y="1196959"/>
            <a:ext cx="843280" cy="720725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858A4B-2C19-45EF-9210-F445034289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28" y="243834"/>
            <a:ext cx="720000" cy="44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40884-5AB6-47ED-ABB1-DE895D3641FB}"/>
              </a:ext>
            </a:extLst>
          </p:cNvPr>
          <p:cNvSpPr txBox="1"/>
          <p:nvPr/>
        </p:nvSpPr>
        <p:spPr>
          <a:xfrm>
            <a:off x="3364228" y="3306237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AWS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96D462-062D-4B79-9C80-04598E01F0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11" y="379479"/>
            <a:ext cx="761485" cy="761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DC2072-9E69-4092-BAF8-6F56B9F55C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82" y="1994441"/>
            <a:ext cx="612000" cy="612000"/>
          </a:xfrm>
          <a:prstGeom prst="rect">
            <a:avLst/>
          </a:prstGeom>
        </p:spPr>
      </p:pic>
      <p:pic>
        <p:nvPicPr>
          <p:cNvPr id="1026" name="Picture 2" descr="React (JavaScript library) - Wikipedia">
            <a:extLst>
              <a:ext uri="{FF2B5EF4-FFF2-40B4-BE49-F238E27FC236}">
                <a16:creationId xmlns:a16="http://schemas.microsoft.com/office/drawing/2014/main" id="{84ACBEE5-EBC3-4110-BD4F-E7BD96A9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40" y="1247130"/>
            <a:ext cx="784542" cy="55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ers - Icon request: Spring Boot -">
            <a:extLst>
              <a:ext uri="{FF2B5EF4-FFF2-40B4-BE49-F238E27FC236}">
                <a16:creationId xmlns:a16="http://schemas.microsoft.com/office/drawing/2014/main" id="{3ACA3578-40F7-45F1-8F45-06E67B2D8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61" y="1249594"/>
            <a:ext cx="1056057" cy="5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grate jacoco with maven - intellitech.pro">
            <a:extLst>
              <a:ext uri="{FF2B5EF4-FFF2-40B4-BE49-F238E27FC236}">
                <a16:creationId xmlns:a16="http://schemas.microsoft.com/office/drawing/2014/main" id="{C220184A-91F0-4171-A5AA-F04FDA94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3" y="2526036"/>
            <a:ext cx="1442265" cy="55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3299032-6D73-472A-9152-DD7395D7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552" y="-794174"/>
            <a:ext cx="220595" cy="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dle - 위키백과, 우리 모두의 백과사전">
            <a:extLst>
              <a:ext uri="{FF2B5EF4-FFF2-40B4-BE49-F238E27FC236}">
                <a16:creationId xmlns:a16="http://schemas.microsoft.com/office/drawing/2014/main" id="{6F872106-9CD5-4350-9D18-F3FD13DA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40" y="1977227"/>
            <a:ext cx="1276212" cy="4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goDB 명령어 (database, collection, document, query, cursor, index)">
            <a:extLst>
              <a:ext uri="{FF2B5EF4-FFF2-40B4-BE49-F238E27FC236}">
                <a16:creationId xmlns:a16="http://schemas.microsoft.com/office/drawing/2014/main" id="{23DA3EC7-F8DA-4140-8522-E6348C482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63" y="1141214"/>
            <a:ext cx="784542" cy="91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MySQL Logo in SVG Vector or PNG File Format - Logo.wine">
            <a:extLst>
              <a:ext uri="{FF2B5EF4-FFF2-40B4-BE49-F238E27FC236}">
                <a16:creationId xmlns:a16="http://schemas.microsoft.com/office/drawing/2014/main" id="{DA420074-C9C2-43F6-8B19-CA4C6730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53" y="1164345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00A428-4E12-4BB3-8C7D-0AFCE3DB174E}"/>
              </a:ext>
            </a:extLst>
          </p:cNvPr>
          <p:cNvSpPr/>
          <p:nvPr/>
        </p:nvSpPr>
        <p:spPr>
          <a:xfrm>
            <a:off x="3183468" y="3429000"/>
            <a:ext cx="3437466" cy="1339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96F33-9644-4A60-95FD-89A6269B190A}"/>
              </a:ext>
            </a:extLst>
          </p:cNvPr>
          <p:cNvSpPr txBox="1"/>
          <p:nvPr/>
        </p:nvSpPr>
        <p:spPr>
          <a:xfrm>
            <a:off x="7682228" y="3236711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AWS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데이터 수집 외 전부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15D1F2-06B7-4A4E-A5B1-453334CE80A0}"/>
              </a:ext>
            </a:extLst>
          </p:cNvPr>
          <p:cNvSpPr/>
          <p:nvPr/>
        </p:nvSpPr>
        <p:spPr>
          <a:xfrm>
            <a:off x="7501468" y="3359474"/>
            <a:ext cx="3437466" cy="1339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35C664-2EF4-40E0-901B-2BA94721F187}"/>
              </a:ext>
            </a:extLst>
          </p:cNvPr>
          <p:cNvSpPr/>
          <p:nvPr/>
        </p:nvSpPr>
        <p:spPr>
          <a:xfrm>
            <a:off x="3591079" y="3825141"/>
            <a:ext cx="1080000" cy="51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72A5FB-264F-4DA2-9B6E-270354DFD294}"/>
              </a:ext>
            </a:extLst>
          </p:cNvPr>
          <p:cNvSpPr/>
          <p:nvPr/>
        </p:nvSpPr>
        <p:spPr>
          <a:xfrm>
            <a:off x="5078690" y="3825141"/>
            <a:ext cx="1080000" cy="51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서버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A0B186-3323-416D-AC87-080D79D555C8}"/>
              </a:ext>
            </a:extLst>
          </p:cNvPr>
          <p:cNvSpPr/>
          <p:nvPr/>
        </p:nvSpPr>
        <p:spPr>
          <a:xfrm>
            <a:off x="7885167" y="3825141"/>
            <a:ext cx="1080000" cy="51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00C518-3D68-4847-BE7A-80A096AFEBF7}"/>
              </a:ext>
            </a:extLst>
          </p:cNvPr>
          <p:cNvSpPr/>
          <p:nvPr/>
        </p:nvSpPr>
        <p:spPr>
          <a:xfrm>
            <a:off x="9469626" y="3825141"/>
            <a:ext cx="1080000" cy="51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913B9-C09C-44BB-8E0A-60B0A0E5CC88}"/>
              </a:ext>
            </a:extLst>
          </p:cNvPr>
          <p:cNvSpPr/>
          <p:nvPr/>
        </p:nvSpPr>
        <p:spPr>
          <a:xfrm>
            <a:off x="5857623" y="5356378"/>
            <a:ext cx="1080000" cy="51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plugin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CC46F1-118C-4940-B4C4-94779B4E740B}"/>
              </a:ext>
            </a:extLst>
          </p:cNvPr>
          <p:cNvCxnSpPr>
            <a:cxnSpLocks/>
          </p:cNvCxnSpPr>
          <p:nvPr/>
        </p:nvCxnSpPr>
        <p:spPr>
          <a:xfrm>
            <a:off x="5869713" y="4081570"/>
            <a:ext cx="2253389" cy="167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B8C9C2-2752-4643-AE38-644CF2DE8C0C}"/>
              </a:ext>
            </a:extLst>
          </p:cNvPr>
          <p:cNvCxnSpPr>
            <a:cxnSpLocks/>
          </p:cNvCxnSpPr>
          <p:nvPr/>
        </p:nvCxnSpPr>
        <p:spPr>
          <a:xfrm>
            <a:off x="4551084" y="4081570"/>
            <a:ext cx="64230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B473F8-440F-4062-AB85-6FB278CBDEB6}"/>
              </a:ext>
            </a:extLst>
          </p:cNvPr>
          <p:cNvCxnSpPr>
            <a:cxnSpLocks/>
          </p:cNvCxnSpPr>
          <p:nvPr/>
        </p:nvCxnSpPr>
        <p:spPr>
          <a:xfrm>
            <a:off x="8899049" y="4100796"/>
            <a:ext cx="64230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3064B16-EA7F-4060-8AC0-68B4C029088B}"/>
              </a:ext>
            </a:extLst>
          </p:cNvPr>
          <p:cNvCxnSpPr>
            <a:cxnSpLocks/>
          </p:cNvCxnSpPr>
          <p:nvPr/>
        </p:nvCxnSpPr>
        <p:spPr>
          <a:xfrm>
            <a:off x="5618690" y="4259433"/>
            <a:ext cx="522230" cy="116175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0" name="Picture 16" descr="JUnit 5">
            <a:extLst>
              <a:ext uri="{FF2B5EF4-FFF2-40B4-BE49-F238E27FC236}">
                <a16:creationId xmlns:a16="http://schemas.microsoft.com/office/drawing/2014/main" id="{508E5B44-2148-4217-8EE0-2713939D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61" y="2571282"/>
            <a:ext cx="445800" cy="4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백현오</dc:creator>
  <cp:lastModifiedBy>백현오</cp:lastModifiedBy>
  <cp:revision>5</cp:revision>
  <dcterms:created xsi:type="dcterms:W3CDTF">2021-04-14T08:38:12Z</dcterms:created>
  <dcterms:modified xsi:type="dcterms:W3CDTF">2021-04-14T11:41:18Z</dcterms:modified>
</cp:coreProperties>
</file>