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59" r:id="rId3"/>
    <p:sldId id="488" r:id="rId4"/>
    <p:sldId id="487" r:id="rId5"/>
    <p:sldId id="490" r:id="rId6"/>
    <p:sldId id="486" r:id="rId7"/>
    <p:sldId id="476" r:id="rId8"/>
    <p:sldId id="477" r:id="rId9"/>
    <p:sldId id="478" r:id="rId10"/>
    <p:sldId id="479" r:id="rId11"/>
    <p:sldId id="480" r:id="rId12"/>
    <p:sldId id="481" r:id="rId13"/>
    <p:sldId id="483" r:id="rId14"/>
    <p:sldId id="482" r:id="rId15"/>
    <p:sldId id="484" r:id="rId16"/>
    <p:sldId id="485" r:id="rId17"/>
    <p:sldId id="491" r:id="rId18"/>
  </p:sldIdLst>
  <p:sldSz cx="24384000" cy="13716000"/>
  <p:notesSz cx="6858000" cy="9144000"/>
  <p:defaultTextStyle>
    <a:defPPr marL="0" marR="0" indent="0" algn="l" defTabSz="91437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1pPr>
    <a:lvl2pPr marL="0" marR="0" indent="497742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2pPr>
    <a:lvl3pPr marL="0" marR="0" indent="995482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3pPr>
    <a:lvl4pPr marL="0" marR="0" indent="1493224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4pPr>
    <a:lvl5pPr marL="0" marR="0" indent="1990964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5pPr>
    <a:lvl6pPr marL="0" marR="0" indent="2488706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6pPr>
    <a:lvl7pPr marL="0" marR="0" indent="2986445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7pPr>
    <a:lvl8pPr marL="0" marR="0" indent="3484188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8pPr>
    <a:lvl9pPr marL="0" marR="0" indent="3981930" algn="l" defTabSz="82548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4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BA9F70"/>
    <a:srgbClr val="0B45C9"/>
    <a:srgbClr val="FFF9E7"/>
    <a:srgbClr val="F765BF"/>
    <a:srgbClr val="F7BB33"/>
    <a:srgbClr val="D9DBFE"/>
    <a:srgbClr val="CFD2FE"/>
    <a:srgbClr val="B3B7FE"/>
    <a:srgbClr val="A0A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535353"/>
      </a:tcTxStyle>
      <a:tcStyle>
        <a:tcBdr>
          <a:left>
            <a:ln w="3175" cap="flat">
              <a:solidFill>
                <a:srgbClr val="535353"/>
              </a:solidFill>
              <a:prstDash val="solid"/>
              <a:round/>
            </a:ln>
          </a:left>
          <a:right>
            <a:ln w="3175" cap="flat">
              <a:solidFill>
                <a:srgbClr val="535353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175" cap="flat">
              <a:solidFill>
                <a:srgbClr val="535353"/>
              </a:solidFill>
              <a:prstDash val="solid"/>
              <a:round/>
            </a:ln>
          </a:bottom>
          <a:insideH>
            <a:ln w="3175" cap="flat">
              <a:solidFill>
                <a:srgbClr val="535353"/>
              </a:solidFill>
              <a:prstDash val="solid"/>
              <a:round/>
            </a:ln>
          </a:insideH>
          <a:insideV>
            <a:ln w="3175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8100" cap="flat">
              <a:solidFill>
                <a:srgbClr val="535353"/>
              </a:solidFill>
              <a:prstDash val="solid"/>
              <a:round/>
            </a:ln>
          </a:left>
          <a:right>
            <a:ln w="3175" cap="flat">
              <a:solidFill>
                <a:srgbClr val="535353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175" cap="flat">
              <a:solidFill>
                <a:srgbClr val="535353"/>
              </a:solidFill>
              <a:prstDash val="solid"/>
              <a:round/>
            </a:ln>
          </a:bottom>
          <a:insideH>
            <a:ln w="3175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B45C9">
              <a:alpha val="3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81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BFC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3175" cap="flat">
              <a:solidFill>
                <a:srgbClr val="535353"/>
              </a:solidFill>
              <a:prstDash val="solid"/>
              <a:round/>
            </a:ln>
          </a:left>
          <a:right>
            <a:ln w="3175" cap="flat">
              <a:solidFill>
                <a:srgbClr val="535353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175" cap="flat">
              <a:solidFill>
                <a:srgbClr val="535353"/>
              </a:solidFill>
              <a:prstDash val="solid"/>
              <a:round/>
            </a:ln>
          </a:bottom>
          <a:insideH>
            <a:ln w="3175" cap="flat">
              <a:solidFill>
                <a:srgbClr val="535353"/>
              </a:solidFill>
              <a:prstDash val="solid"/>
              <a:round/>
            </a:ln>
          </a:insideH>
          <a:insideV>
            <a:ln w="3175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535353"/>
        </a:fontRef>
        <a:srgbClr val="535353"/>
      </a:tcTxStyle>
      <a:tcStyle>
        <a:tcBdr>
          <a:left>
            <a:ln w="3175" cap="flat">
              <a:solidFill>
                <a:srgbClr val="535353"/>
              </a:solidFill>
              <a:prstDash val="solid"/>
              <a:round/>
            </a:ln>
          </a:left>
          <a:right>
            <a:ln w="3175" cap="flat">
              <a:solidFill>
                <a:srgbClr val="535353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175" cap="flat">
              <a:solidFill>
                <a:srgbClr val="535353"/>
              </a:solidFill>
              <a:prstDash val="solid"/>
              <a:round/>
            </a:ln>
          </a:bottom>
          <a:insideH>
            <a:ln w="3175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7F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35353"/>
              </a:solidFill>
              <a:prstDash val="solid"/>
              <a:round/>
            </a:ln>
          </a:left>
          <a:right>
            <a:ln w="3175" cap="flat">
              <a:solidFill>
                <a:srgbClr val="535353"/>
              </a:solidFill>
              <a:prstDash val="solid"/>
              <a:round/>
            </a:ln>
          </a:right>
          <a:top>
            <a:ln w="3175" cap="flat">
              <a:solidFill>
                <a:srgbClr val="535353"/>
              </a:solidFill>
              <a:prstDash val="solid"/>
              <a:round/>
            </a:ln>
          </a:top>
          <a:bottom>
            <a:ln w="381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3175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4C3C2611-4C71-4FC5-86AE-919BDF0F9419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635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635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5"/>
    <p:restoredTop sz="69176" autoAdjust="0"/>
  </p:normalViewPr>
  <p:slideViewPr>
    <p:cSldViewPr snapToGrid="0">
      <p:cViewPr varScale="1">
        <p:scale>
          <a:sx n="40" d="100"/>
          <a:sy n="40" d="100"/>
        </p:scale>
        <p:origin x="16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D555E-9FFB-3B47-9AA6-3C4A3A9EEFA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5440-A0F3-9F4B-A09C-54C0CD78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2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86" name="Shape 12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06925" latinLnBrk="0">
      <a:defRPr sz="2200">
        <a:latin typeface="나눔바른고딕" panose="020B0603020101020101" pitchFamily="50" charset="-127"/>
        <a:ea typeface="나눔바른고딕" panose="020B0603020101020101" pitchFamily="50" charset="-127"/>
        <a:cs typeface="+mj-cs"/>
        <a:sym typeface="Source Sans Pro SemiBold"/>
      </a:defRPr>
    </a:lvl1pPr>
    <a:lvl2pPr indent="228594" defTabSz="1806925" latinLnBrk="0">
      <a:defRPr sz="2200">
        <a:latin typeface="+mj-lt"/>
        <a:ea typeface="+mj-ea"/>
        <a:cs typeface="+mj-cs"/>
        <a:sym typeface="Source Sans Pro SemiBold"/>
      </a:defRPr>
    </a:lvl2pPr>
    <a:lvl3pPr indent="457189" defTabSz="1806925" latinLnBrk="0">
      <a:defRPr sz="2200">
        <a:latin typeface="+mj-lt"/>
        <a:ea typeface="+mj-ea"/>
        <a:cs typeface="+mj-cs"/>
        <a:sym typeface="Source Sans Pro SemiBold"/>
      </a:defRPr>
    </a:lvl3pPr>
    <a:lvl4pPr indent="685783" defTabSz="1806925" latinLnBrk="0">
      <a:defRPr sz="2200">
        <a:latin typeface="+mj-lt"/>
        <a:ea typeface="+mj-ea"/>
        <a:cs typeface="+mj-cs"/>
        <a:sym typeface="Source Sans Pro SemiBold"/>
      </a:defRPr>
    </a:lvl4pPr>
    <a:lvl5pPr indent="914377" defTabSz="1806925" latinLnBrk="0">
      <a:defRPr sz="2200">
        <a:latin typeface="+mj-lt"/>
        <a:ea typeface="+mj-ea"/>
        <a:cs typeface="+mj-cs"/>
        <a:sym typeface="Source Sans Pro SemiBold"/>
      </a:defRPr>
    </a:lvl5pPr>
    <a:lvl6pPr indent="1142971" defTabSz="1806925" latinLnBrk="0">
      <a:defRPr sz="2200">
        <a:latin typeface="+mj-lt"/>
        <a:ea typeface="+mj-ea"/>
        <a:cs typeface="+mj-cs"/>
        <a:sym typeface="Source Sans Pro SemiBold"/>
      </a:defRPr>
    </a:lvl6pPr>
    <a:lvl7pPr indent="1371566" defTabSz="1806925" latinLnBrk="0">
      <a:defRPr sz="2200">
        <a:latin typeface="+mj-lt"/>
        <a:ea typeface="+mj-ea"/>
        <a:cs typeface="+mj-cs"/>
        <a:sym typeface="Source Sans Pro SemiBold"/>
      </a:defRPr>
    </a:lvl7pPr>
    <a:lvl8pPr indent="1600160" defTabSz="1806925" latinLnBrk="0">
      <a:defRPr sz="2200">
        <a:latin typeface="+mj-lt"/>
        <a:ea typeface="+mj-ea"/>
        <a:cs typeface="+mj-cs"/>
        <a:sym typeface="Source Sans Pro SemiBold"/>
      </a:defRPr>
    </a:lvl8pPr>
    <a:lvl9pPr indent="1828754" defTabSz="1806925" latinLnBrk="0">
      <a:defRPr sz="2200">
        <a:latin typeface="+mj-lt"/>
        <a:ea typeface="+mj-ea"/>
        <a:cs typeface="+mj-cs"/>
        <a:sym typeface="Source Sans Pro SemiBold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5</a:t>
            </a:r>
            <a:r>
              <a:rPr lang="ko-KR" altLang="en-US" dirty="0"/>
              <a:t>조 발표를 맡은 김영록입니다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조는 총 </a:t>
            </a:r>
            <a:r>
              <a:rPr lang="en-US" altLang="ko-KR" dirty="0"/>
              <a:t>5</a:t>
            </a:r>
            <a:r>
              <a:rPr lang="ko-KR" altLang="en-US" dirty="0"/>
              <a:t>명으로 구성된 팀으로 팀장인 저를 포함하여 팀원 </a:t>
            </a:r>
            <a:r>
              <a:rPr lang="ko-KR" altLang="en-US" dirty="0" err="1"/>
              <a:t>곽지원</a:t>
            </a:r>
            <a:r>
              <a:rPr lang="en-US" altLang="ko-KR" dirty="0"/>
              <a:t>, </a:t>
            </a:r>
            <a:r>
              <a:rPr lang="ko-KR" altLang="en-US" dirty="0"/>
              <a:t>윤현수</a:t>
            </a:r>
            <a:r>
              <a:rPr lang="en-US" altLang="ko-KR" dirty="0"/>
              <a:t>, </a:t>
            </a:r>
            <a:r>
              <a:rPr lang="ko-KR" altLang="en-US" dirty="0" err="1"/>
              <a:t>이석원</a:t>
            </a:r>
            <a:r>
              <a:rPr lang="en-US" altLang="ko-KR" dirty="0"/>
              <a:t>, </a:t>
            </a:r>
            <a:r>
              <a:rPr lang="ko-KR" altLang="en-US" dirty="0"/>
              <a:t>주정훈 팀원이 있습니다</a:t>
            </a:r>
          </a:p>
        </p:txBody>
      </p:sp>
    </p:spTree>
    <p:extLst>
      <p:ext uri="{BB962C8B-B14F-4D97-AF65-F5344CB8AC3E}">
        <p14:creationId xmlns:p14="http://schemas.microsoft.com/office/powerpoint/2010/main" val="285701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 </a:t>
            </a:r>
            <a:r>
              <a:rPr lang="ko-KR" altLang="en-US" dirty="0"/>
              <a:t>저희 프로젝트 주제를 선정한 이유에서 시작해서 타임라인</a:t>
            </a:r>
            <a:r>
              <a:rPr lang="en-US" altLang="ko-KR" dirty="0"/>
              <a:t>, </a:t>
            </a:r>
            <a:r>
              <a:rPr lang="ko-KR" altLang="en-US" dirty="0"/>
              <a:t>마지막으로 시연 영상을 같이 보면서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26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사진을 보시면 저희가 왜 이 프로젝트를 시작했는지 알 수 있습니다</a:t>
            </a:r>
            <a:r>
              <a:rPr lang="en-US" altLang="ko-KR" dirty="0"/>
              <a:t>. </a:t>
            </a:r>
            <a:r>
              <a:rPr lang="ko-KR" altLang="en-US" dirty="0"/>
              <a:t>왼쪽의 사진이 여성분이 남성분을 찍어준 것이고</a:t>
            </a:r>
            <a:r>
              <a:rPr lang="en-US" altLang="ko-KR" dirty="0"/>
              <a:t>, </a:t>
            </a:r>
            <a:r>
              <a:rPr lang="ko-KR" altLang="en-US" dirty="0"/>
              <a:t>우측의 사진이 남성분이 여성분을 상대로 찍어준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눈에 봐도 무슨 차이가 있는지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54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한장의</a:t>
            </a:r>
            <a:r>
              <a:rPr lang="ko-KR" altLang="en-US" dirty="0"/>
              <a:t> 사진을 더 보면서 이야기 해보겠습니다</a:t>
            </a:r>
            <a:r>
              <a:rPr lang="en-US" altLang="ko-KR" dirty="0"/>
              <a:t>. </a:t>
            </a:r>
            <a:r>
              <a:rPr lang="ko-KR" altLang="en-US" dirty="0"/>
              <a:t>자 이번에도 저희의 프로젝트의 이유를 명확히 보여주는 사진인데요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070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저희팀은</a:t>
            </a:r>
            <a:r>
              <a:rPr lang="ko-KR" altLang="en-US" dirty="0"/>
              <a:t> 같은 고민을 서로 공유하면서 프로젝트를 시작하게 되었습니다</a:t>
            </a:r>
            <a:r>
              <a:rPr lang="en-US" altLang="ko-KR" dirty="0"/>
              <a:t>. </a:t>
            </a:r>
            <a:r>
              <a:rPr lang="ko-KR" altLang="en-US" dirty="0"/>
              <a:t>바로 사진에 대한 조언을 구하는 사이트를 구현하는 것입니다</a:t>
            </a:r>
            <a:r>
              <a:rPr lang="en-US" altLang="ko-KR" dirty="0"/>
              <a:t>. </a:t>
            </a:r>
            <a:r>
              <a:rPr lang="ko-KR" altLang="en-US"/>
              <a:t>사진에 대한 구도를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6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5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09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9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"/>
          <p:cNvSpPr/>
          <p:nvPr/>
        </p:nvSpPr>
        <p:spPr>
          <a:xfrm>
            <a:off x="-34626" y="-33276"/>
            <a:ext cx="24453251" cy="1378255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50000"/>
              </a:lnSpc>
              <a:defRPr sz="2200" spc="0">
                <a:solidFill>
                  <a:srgbClr val="8B8C8C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"/>
          <p:cNvSpPr/>
          <p:nvPr/>
        </p:nvSpPr>
        <p:spPr>
          <a:xfrm>
            <a:off x="5436" y="-7641"/>
            <a:ext cx="24447501" cy="13779501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50000"/>
              </a:lnSpc>
              <a:defRPr sz="2200" spc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"/>
          <p:cNvSpPr/>
          <p:nvPr/>
        </p:nvSpPr>
        <p:spPr>
          <a:xfrm>
            <a:off x="5436" y="-7641"/>
            <a:ext cx="24447501" cy="137795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50000"/>
              </a:lnSpc>
              <a:defRPr sz="2200" spc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0" name="이미지"/>
          <p:cNvSpPr>
            <a:spLocks noGrp="1" noChangeAspect="1"/>
          </p:cNvSpPr>
          <p:nvPr>
            <p:ph type="pic" idx="13"/>
          </p:nvPr>
        </p:nvSpPr>
        <p:spPr>
          <a:xfrm>
            <a:off x="748508" y="783987"/>
            <a:ext cx="22988173" cy="12240000"/>
          </a:xfrm>
          <a:prstGeom prst="rect">
            <a:avLst/>
          </a:prstGeom>
          <a:solidFill>
            <a:schemeClr val="accent5"/>
          </a:solidFill>
        </p:spPr>
        <p:txBody>
          <a:bodyPr lIns="91439" tIns="45719" rIns="91439" bIns="45719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111" name="point"/>
          <p:cNvSpPr txBox="1">
            <a:spLocks noGrp="1"/>
          </p:cNvSpPr>
          <p:nvPr>
            <p:ph type="body" idx="14"/>
          </p:nvPr>
        </p:nvSpPr>
        <p:spPr>
          <a:xfrm rot="21373136">
            <a:off x="-2856283" y="831184"/>
            <a:ext cx="26277888" cy="6955877"/>
          </a:xfrm>
          <a:prstGeom prst="rect">
            <a:avLst/>
          </a:prstGeom>
        </p:spPr>
        <p:txBody>
          <a:bodyPr lIns="91439" tIns="91439" rIns="91439" bIns="91439">
            <a:spAutoFit/>
          </a:bodyPr>
          <a:lstStyle>
            <a:lvl1pPr marL="0" indent="0" algn="ctr" defTabSz="2017609">
              <a:lnSpc>
                <a:spcPct val="110000"/>
              </a:lnSpc>
              <a:buSzTx/>
              <a:buFontTx/>
              <a:buNone/>
              <a:defRPr sz="40001" spc="800">
                <a:solidFill>
                  <a:schemeClr val="accent1"/>
                </a:solidFill>
                <a:latin typeface="Quentin"/>
                <a:ea typeface="Quentin"/>
                <a:cs typeface="Quentin"/>
                <a:sym typeface="Quentin"/>
              </a:defRPr>
            </a:lvl1pPr>
          </a:lstStyle>
          <a:p>
            <a:r>
              <a:rPr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42208237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이미지"/>
          <p:cNvSpPr>
            <a:spLocks noGrp="1"/>
          </p:cNvSpPr>
          <p:nvPr>
            <p:ph type="pic" sz="half" idx="13"/>
          </p:nvPr>
        </p:nvSpPr>
        <p:spPr>
          <a:xfrm>
            <a:off x="14837424" y="2557897"/>
            <a:ext cx="9591835" cy="9784792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77" name="YOUR COMPANY"/>
          <p:cNvSpPr txBox="1">
            <a:spLocks noGrp="1"/>
          </p:cNvSpPr>
          <p:nvPr>
            <p:ph type="body" sz="quarter" idx="14"/>
          </p:nvPr>
        </p:nvSpPr>
        <p:spPr>
          <a:xfrm>
            <a:off x="20723920" y="2982011"/>
            <a:ext cx="2937585" cy="59848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buSzTx/>
              <a:buFontTx/>
              <a:buNone/>
              <a:defRPr sz="28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/>
              <a:t>YOUR COMPANY</a:t>
            </a:r>
          </a:p>
        </p:txBody>
      </p:sp>
      <p:sp>
        <p:nvSpPr>
          <p:cNvPr id="178" name="_Denis Diderot"/>
          <p:cNvSpPr txBox="1">
            <a:spLocks noGrp="1"/>
          </p:cNvSpPr>
          <p:nvPr>
            <p:ph type="body" sz="quarter" idx="15"/>
          </p:nvPr>
        </p:nvSpPr>
        <p:spPr>
          <a:xfrm>
            <a:off x="1269204" y="10727268"/>
            <a:ext cx="5919853" cy="78314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4000" spc="59">
                <a:solidFill>
                  <a:srgbClr val="041320"/>
                </a:solidFill>
                <a:latin typeface="+mj-lt"/>
              </a:defRPr>
            </a:lvl1pPr>
          </a:lstStyle>
          <a:p>
            <a:r>
              <a:rPr dirty="0"/>
              <a:t>_Denis Diderot</a:t>
            </a:r>
          </a:p>
        </p:txBody>
      </p:sp>
      <p:sp>
        <p:nvSpPr>
          <p:cNvPr id="1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1241331" y="5842000"/>
            <a:ext cx="17805426" cy="41013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8000" b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93462" indent="0">
              <a:lnSpc>
                <a:spcPct val="100000"/>
              </a:lnSpc>
              <a:buNone/>
              <a:defRPr sz="12000">
                <a:solidFill>
                  <a:schemeClr val="tx1">
                    <a:lumMod val="50000"/>
                  </a:schemeClr>
                </a:solidFill>
                <a:latin typeface="+mj-lt"/>
              </a:defRPr>
            </a:lvl2pPr>
            <a:lvl3pPr marL="986924" indent="0">
              <a:buNone/>
              <a:defRPr sz="12000">
                <a:solidFill>
                  <a:schemeClr val="tx1">
                    <a:lumMod val="50000"/>
                  </a:schemeClr>
                </a:solidFill>
                <a:latin typeface="+mj-lt"/>
              </a:defRPr>
            </a:lvl3pPr>
            <a:lvl4pPr marL="1480387" indent="0">
              <a:buNone/>
              <a:defRPr sz="12000">
                <a:solidFill>
                  <a:schemeClr val="tx1">
                    <a:lumMod val="50000"/>
                  </a:schemeClr>
                </a:solidFill>
                <a:latin typeface="+mj-lt"/>
              </a:defRPr>
            </a:lvl4pPr>
            <a:lvl5pPr marL="1973849" indent="0">
              <a:buNone/>
              <a:defRPr sz="12000">
                <a:solidFill>
                  <a:schemeClr val="tx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_1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06744" y="9858625"/>
            <a:ext cx="7560000" cy="2159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latin typeface="+mn-lt"/>
                <a:ea typeface="나눔바른고딕 Light" panose="020B0603020101020101" pitchFamily="50" charset="-127"/>
                <a:cs typeface="나눔바른고딕 Light" panose="020B0603020101020101" pitchFamily="50" charset="-127"/>
                <a:sym typeface="Source Sans Pro Regular"/>
              </a:defRPr>
            </a:lvl1pPr>
            <a:lvl2pPr marL="0" indent="228603">
              <a:buSzTx/>
              <a:buFontTx/>
              <a:buNone/>
              <a:defRPr sz="2000">
                <a:latin typeface="+mn-lt"/>
                <a:ea typeface="나눔바른고딕 Light" panose="020B0603020101020101" pitchFamily="50" charset="-127"/>
                <a:cs typeface="나눔바른고딕 Light" panose="020B0603020101020101" pitchFamily="50" charset="-127"/>
                <a:sym typeface="Source Sans Pro Regular"/>
              </a:defRPr>
            </a:lvl2pPr>
            <a:lvl3pPr marL="0" indent="457206">
              <a:buSzTx/>
              <a:buFontTx/>
              <a:buNone/>
              <a:defRPr sz="2000">
                <a:latin typeface="+mn-lt"/>
                <a:ea typeface="나눔바른고딕 Light" panose="020B0603020101020101" pitchFamily="50" charset="-127"/>
                <a:cs typeface="나눔바른고딕 Light" panose="020B0603020101020101" pitchFamily="50" charset="-127"/>
                <a:sym typeface="Source Sans Pro Regular"/>
              </a:defRPr>
            </a:lvl3pPr>
            <a:lvl4pPr marL="0" indent="685809">
              <a:buSzTx/>
              <a:buFontTx/>
              <a:buNone/>
              <a:defRPr sz="2000">
                <a:latin typeface="+mn-lt"/>
                <a:ea typeface="나눔바른고딕 Light" panose="020B0603020101020101" pitchFamily="50" charset="-127"/>
                <a:cs typeface="나눔바른고딕 Light" panose="020B0603020101020101" pitchFamily="50" charset="-127"/>
                <a:sym typeface="Source Sans Pro Regular"/>
              </a:defRPr>
            </a:lvl4pPr>
            <a:lvl5pPr marL="0" indent="914411">
              <a:buSzTx/>
              <a:buFontTx/>
              <a:buNone/>
              <a:defRPr sz="2000">
                <a:latin typeface="+mn-lt"/>
                <a:ea typeface="나눔바른고딕 Light" panose="020B0603020101020101" pitchFamily="50" charset="-127"/>
                <a:cs typeface="나눔바른고딕 Light" panose="020B0603020101020101" pitchFamily="50" charset="-127"/>
                <a:sym typeface="Source Sans Pro Regular"/>
              </a:defRPr>
            </a:lvl5pPr>
          </a:lstStyle>
          <a:p>
            <a:r>
              <a:rPr dirty="0"/>
              <a:t>본문 첫 번째 줄</a:t>
            </a:r>
          </a:p>
          <a:p>
            <a:pPr lvl="1"/>
            <a:r>
              <a:rPr dirty="0"/>
              <a:t>본문 두 번째 줄</a:t>
            </a:r>
          </a:p>
          <a:p>
            <a:pPr lvl="2"/>
            <a:r>
              <a:rPr dirty="0"/>
              <a:t>본문 세 번째 줄</a:t>
            </a:r>
          </a:p>
          <a:p>
            <a:pPr lvl="3"/>
            <a:r>
              <a:rPr dirty="0"/>
              <a:t>본문 네 번째 줄</a:t>
            </a:r>
          </a:p>
          <a:p>
            <a:pPr lvl="4"/>
            <a:r>
              <a:rPr dirty="0"/>
              <a:t>본문 다섯 번째 줄</a:t>
            </a:r>
          </a:p>
        </p:txBody>
      </p:sp>
      <p:sp>
        <p:nvSpPr>
          <p:cNvPr id="494" name="제목 텍스트"/>
          <p:cNvSpPr txBox="1">
            <a:spLocks noGrp="1"/>
          </p:cNvSpPr>
          <p:nvPr>
            <p:ph type="title"/>
          </p:nvPr>
        </p:nvSpPr>
        <p:spPr>
          <a:xfrm>
            <a:off x="15135916" y="6759603"/>
            <a:ext cx="8001000" cy="20320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12000" b="1">
                <a:solidFill>
                  <a:srgbClr val="041320"/>
                </a:solidFill>
                <a:latin typeface="+mj-lt"/>
                <a:ea typeface="+mn-ea"/>
                <a:cs typeface="+mn-cs"/>
                <a:sym typeface="Source Sans Pro Bold"/>
              </a:defRPr>
            </a:lvl1pPr>
          </a:lstStyle>
          <a:p>
            <a:endParaRPr dirty="0"/>
          </a:p>
        </p:txBody>
      </p:sp>
      <p:sp>
        <p:nvSpPr>
          <p:cNvPr id="496" name="이미지"/>
          <p:cNvSpPr>
            <a:spLocks noGrp="1"/>
          </p:cNvSpPr>
          <p:nvPr>
            <p:ph type="pic" sz="half" idx="14"/>
          </p:nvPr>
        </p:nvSpPr>
        <p:spPr>
          <a:xfrm>
            <a:off x="2457920" y="-77852"/>
            <a:ext cx="11430000" cy="11112691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97" name="CEO"/>
          <p:cNvSpPr txBox="1">
            <a:spLocks noGrp="1"/>
          </p:cNvSpPr>
          <p:nvPr>
            <p:ph type="body" sz="quarter" idx="15"/>
          </p:nvPr>
        </p:nvSpPr>
        <p:spPr>
          <a:xfrm>
            <a:off x="1155956" y="7275487"/>
            <a:ext cx="5919169" cy="355313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2017609">
              <a:lnSpc>
                <a:spcPct val="110000"/>
              </a:lnSpc>
              <a:buSzTx/>
              <a:buFontTx/>
              <a:buNone/>
              <a:defRPr sz="20000" spc="200">
                <a:solidFill>
                  <a:schemeClr val="accent1"/>
                </a:solidFill>
                <a:latin typeface="Quentin"/>
                <a:ea typeface="Quentin"/>
                <a:cs typeface="Quentin"/>
                <a:sym typeface="Quentin"/>
              </a:defRPr>
            </a:lvl1pPr>
          </a:lstStyle>
          <a:p>
            <a:r>
              <a:t>CEO</a:t>
            </a:r>
          </a:p>
        </p:txBody>
      </p:sp>
      <p:sp>
        <p:nvSpPr>
          <p:cNvPr id="4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15202247" y="8980088"/>
            <a:ext cx="7560000" cy="792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93462" indent="0">
              <a:lnSpc>
                <a:spcPct val="100000"/>
              </a:lnSpc>
              <a:buNone/>
              <a:defRPr/>
            </a:lvl2pPr>
            <a:lvl3pPr marL="986924" indent="0">
              <a:lnSpc>
                <a:spcPct val="100000"/>
              </a:lnSpc>
              <a:buNone/>
              <a:defRPr/>
            </a:lvl3pPr>
            <a:lvl4pPr marL="1480387" indent="0">
              <a:lnSpc>
                <a:spcPct val="100000"/>
              </a:lnSpc>
              <a:buNone/>
              <a:defRPr/>
            </a:lvl4pPr>
            <a:lvl5pPr marL="1973849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3467931" y="184149"/>
            <a:ext cx="17448139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2987" tIns="82987" rIns="82987" bIns="82987" anchor="ctr"/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467931" y="3200400"/>
            <a:ext cx="17448139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82987" tIns="82987" rIns="82987" bIns="82987"/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517397" y="12716531"/>
            <a:ext cx="1326928" cy="633107"/>
          </a:xfrm>
          <a:prstGeom prst="rect">
            <a:avLst/>
          </a:prstGeom>
          <a:ln w="12700">
            <a:miter lim="400000"/>
          </a:ln>
        </p:spPr>
        <p:txBody>
          <a:bodyPr lIns="82987" tIns="82987" rIns="82987" bIns="82987" anchor="ctr">
            <a:spAutoFit/>
          </a:bodyPr>
          <a:lstStyle>
            <a:lvl1pPr algn="r">
              <a:lnSpc>
                <a:spcPct val="150000"/>
              </a:lnSpc>
              <a:defRPr sz="2200" spc="0">
                <a:solidFill>
                  <a:schemeClr val="tx2"/>
                </a:solidFill>
                <a:latin typeface="+mn-lt"/>
                <a:ea typeface="+mj-ea"/>
                <a:cs typeface="+mj-cs"/>
                <a:sym typeface="Source Sans Pro SemiBold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734" r:id="rId3"/>
    <p:sldLayoutId id="2147483665" r:id="rId4"/>
    <p:sldLayoutId id="2147483686" r:id="rId5"/>
  </p:sldLayoutIdLst>
  <p:transition spd="med"/>
  <p:txStyles>
    <p:titleStyle>
      <a:lvl1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나눔바른고딕 Light" panose="020B0603020101020101" pitchFamily="50" charset="-127"/>
          <a:ea typeface="나눔바른고딕 Light" panose="020B0603020101020101" pitchFamily="50" charset="-127"/>
          <a:cs typeface="나눔바른고딕 Light" panose="020B0603020101020101" pitchFamily="50" charset="-127"/>
          <a:sym typeface="Source Sans Pro Regular"/>
        </a:defRPr>
      </a:lvl1pPr>
      <a:lvl2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0" marR="0" indent="0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titleStyle>
    <p:bodyStyle>
      <a:lvl1pPr marL="239475" marR="0" indent="-239475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1pPr>
      <a:lvl2pPr marL="719633" marR="0" indent="-22617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–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2pPr>
      <a:lvl3pPr marL="1204047" marR="0" indent="-217123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3pPr>
      <a:lvl4pPr marL="1738867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–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4pPr>
      <a:lvl5pPr marL="2232329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»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5pPr>
      <a:lvl6pPr marL="2725791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6pPr>
      <a:lvl7pPr marL="3219254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7pPr>
      <a:lvl8pPr marL="3712716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8pPr>
      <a:lvl9pPr marL="4206178" marR="0" indent="-258481" algn="l" defTabSz="825512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 typeface="Source Sans Pro Regular"/>
        <a:buChar char="•"/>
        <a:tabLst/>
        <a:defRPr sz="2200" b="0" i="0" u="none" strike="noStrike" cap="none" spc="0" baseline="0">
          <a:ln>
            <a:noFill/>
          </a:ln>
          <a:solidFill>
            <a:srgbClr val="8B8C8C"/>
          </a:solidFill>
          <a:uFillTx/>
          <a:latin typeface="+mn-lt"/>
          <a:ea typeface="+mn-ea"/>
          <a:cs typeface="+mn-cs"/>
          <a:sym typeface="Source Sans Pro Bold"/>
        </a:defRPr>
      </a:lvl9pPr>
    </p:bodyStyle>
    <p:otherStyle>
      <a:lvl1pPr marL="0" marR="0" indent="0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1pPr>
      <a:lvl2pPr marL="0" marR="0" indent="497761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2pPr>
      <a:lvl3pPr marL="0" marR="0" indent="995519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3pPr>
      <a:lvl4pPr marL="0" marR="0" indent="1493280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4pPr>
      <a:lvl5pPr marL="0" marR="0" indent="1991038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5pPr>
      <a:lvl6pPr marL="0" marR="0" indent="2488799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6pPr>
      <a:lvl7pPr marL="0" marR="0" indent="2986557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7pPr>
      <a:lvl8pPr marL="0" marR="0" indent="3484318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8pPr>
      <a:lvl9pPr marL="0" marR="0" indent="3982079" algn="r" defTabSz="825512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3"/>
          </p:nvPr>
        </p:nvSpPr>
        <p:spPr/>
      </p:sp>
      <p:sp>
        <p:nvSpPr>
          <p:cNvPr id="1289" name="point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PickPic</a:t>
            </a:r>
            <a:endParaRPr dirty="0"/>
          </a:p>
        </p:txBody>
      </p:sp>
      <p:pic>
        <p:nvPicPr>
          <p:cNvPr id="5" name="Line" descr="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093204">
            <a:off x="-3999156" y="6454979"/>
            <a:ext cx="25456802" cy="1275020"/>
          </a:xfrm>
          <a:prstGeom prst="rect">
            <a:avLst/>
          </a:prstGeom>
        </p:spPr>
      </p:pic>
      <p:sp>
        <p:nvSpPr>
          <p:cNvPr id="6" name="텍스트 개체 틀 4"/>
          <p:cNvSpPr txBox="1">
            <a:spLocks/>
          </p:cNvSpPr>
          <p:nvPr/>
        </p:nvSpPr>
        <p:spPr>
          <a:xfrm>
            <a:off x="12950890" y="10138826"/>
            <a:ext cx="12869892" cy="4101366"/>
          </a:xfrm>
          <a:prstGeom prst="rect">
            <a:avLst/>
          </a:prstGeom>
        </p:spPr>
        <p:txBody>
          <a:bodyPr/>
          <a:lstStyle>
            <a:lvl1pPr marL="239475" marR="0" indent="-239475" algn="l" defTabSz="825512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ource Sans Pro Regular"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8B8C8C"/>
                </a:solidFill>
                <a:uFillTx/>
                <a:latin typeface="+mn-lt"/>
                <a:ea typeface="+mn-ea"/>
                <a:cs typeface="+mn-cs"/>
                <a:sym typeface="Source Sans Pro Bold"/>
              </a:defRPr>
            </a:lvl1pPr>
            <a:lvl2pPr marL="719633" marR="0" indent="-226171" algn="l" defTabSz="825512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ource Sans Pro Regular"/>
              <a:buChar char="–"/>
              <a:tabLst/>
              <a:defRPr sz="2200" b="0" i="0" u="none" strike="noStrike" cap="none" spc="0" baseline="0">
                <a:ln>
                  <a:noFill/>
                </a:ln>
                <a:solidFill>
                  <a:srgbClr val="8B8C8C"/>
                </a:solidFill>
                <a:uFillTx/>
                <a:latin typeface="+mn-lt"/>
                <a:ea typeface="+mn-ea"/>
                <a:cs typeface="+mn-cs"/>
                <a:sym typeface="Source Sans Pro Bold"/>
              </a:defRPr>
            </a:lvl2pPr>
            <a:lvl3pPr marL="1204047" marR="0" indent="-217123" algn="l" defTabSz="825512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ource Sans Pro Regular"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8B8C8C"/>
                </a:solidFill>
                <a:uFillTx/>
                <a:latin typeface="+mn-lt"/>
                <a:ea typeface="+mn-ea"/>
                <a:cs typeface="+mn-cs"/>
                <a:sym typeface="Source Sans Pro Bold"/>
              </a:defRPr>
            </a:lvl3pPr>
            <a:lvl4pPr marL="1738867" marR="0" indent="-258481" algn="l" defTabSz="825512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ource Sans Pro Regular"/>
              <a:buChar char="–"/>
              <a:tabLst/>
              <a:defRPr sz="2200" b="0" i="0" u="none" strike="noStrike" cap="none" spc="0" baseline="0">
                <a:ln>
                  <a:noFill/>
                </a:ln>
                <a:solidFill>
                  <a:srgbClr val="8B8C8C"/>
                </a:solidFill>
                <a:uFillTx/>
                <a:latin typeface="+mn-lt"/>
                <a:ea typeface="+mn-ea"/>
                <a:cs typeface="+mn-cs"/>
                <a:sym typeface="Source Sans Pro Bold"/>
              </a:defRPr>
            </a:lvl4pPr>
            <a:lvl5pPr marL="2232329" marR="0" indent="-258481" algn="l" defTabSz="825512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ource Sans Pro Regular"/>
              <a:buChar char="»"/>
              <a:tabLst/>
              <a:defRPr sz="2200" b="0" i="0" u="none" strike="noStrike" cap="none" spc="0" baseline="0">
                <a:ln>
                  <a:noFill/>
                </a:ln>
                <a:solidFill>
                  <a:srgbClr val="8B8C8C"/>
                </a:solidFill>
                <a:uFillTx/>
                <a:latin typeface="+mn-lt"/>
                <a:ea typeface="+mn-ea"/>
                <a:cs typeface="+mn-cs"/>
                <a:sym typeface="Source Sans Pro Bold"/>
              </a:defRPr>
            </a:lvl5pPr>
            <a:lvl6pPr marL="2725791" marR="0" indent="-258481" algn="l" defTabSz="825512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ource Sans Pro Regular"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8B8C8C"/>
                </a:solidFill>
                <a:uFillTx/>
                <a:latin typeface="+mn-lt"/>
                <a:ea typeface="+mn-ea"/>
                <a:cs typeface="+mn-cs"/>
                <a:sym typeface="Source Sans Pro Bold"/>
              </a:defRPr>
            </a:lvl6pPr>
            <a:lvl7pPr marL="3219254" marR="0" indent="-258481" algn="l" defTabSz="825512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ource Sans Pro Regular"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8B8C8C"/>
                </a:solidFill>
                <a:uFillTx/>
                <a:latin typeface="+mn-lt"/>
                <a:ea typeface="+mn-ea"/>
                <a:cs typeface="+mn-cs"/>
                <a:sym typeface="Source Sans Pro Bold"/>
              </a:defRPr>
            </a:lvl7pPr>
            <a:lvl8pPr marL="3712716" marR="0" indent="-258481" algn="l" defTabSz="825512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ource Sans Pro Regular"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8B8C8C"/>
                </a:solidFill>
                <a:uFillTx/>
                <a:latin typeface="+mn-lt"/>
                <a:ea typeface="+mn-ea"/>
                <a:cs typeface="+mn-cs"/>
                <a:sym typeface="Source Sans Pro Bold"/>
              </a:defRPr>
            </a:lvl8pPr>
            <a:lvl9pPr marL="4206178" marR="0" indent="-258481" algn="l" defTabSz="825512" rtl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ource Sans Pro Regular"/>
              <a:buChar char="•"/>
              <a:tabLst/>
              <a:defRPr sz="2200" b="0" i="0" u="none" strike="noStrike" cap="none" spc="0" baseline="0">
                <a:ln>
                  <a:noFill/>
                </a:ln>
                <a:solidFill>
                  <a:srgbClr val="8B8C8C"/>
                </a:solidFill>
                <a:uFillTx/>
                <a:latin typeface="+mn-lt"/>
                <a:ea typeface="+mn-ea"/>
                <a:cs typeface="+mn-cs"/>
                <a:sym typeface="Source Sans Pro Bold"/>
              </a:defRPr>
            </a:lvl9pPr>
          </a:lstStyle>
          <a:p>
            <a:pPr marL="0" indent="0" hangingPunct="1">
              <a:buNone/>
            </a:pPr>
            <a:r>
              <a:rPr lang="en-US" altLang="ko-KR" sz="5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5</a:t>
            </a:r>
            <a:r>
              <a:rPr lang="ko-KR" altLang="en-US" sz="5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조</a:t>
            </a:r>
            <a:endParaRPr lang="en-US" altLang="ko-KR" sz="5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0" indent="0" hangingPunct="1">
              <a:buNone/>
            </a:pPr>
            <a:r>
              <a:rPr lang="ko-KR" altLang="en-US" sz="5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곽지원</a:t>
            </a:r>
            <a:r>
              <a:rPr lang="en-US" altLang="ko-KR" sz="5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5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김영록</a:t>
            </a:r>
            <a:r>
              <a:rPr lang="en-US" altLang="ko-KR" sz="5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5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윤현수</a:t>
            </a:r>
            <a:r>
              <a:rPr lang="en-US" altLang="ko-KR" sz="5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5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이석원</a:t>
            </a:r>
            <a:r>
              <a:rPr lang="en-US" altLang="ko-KR" sz="5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5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주정훈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" y="398669"/>
            <a:ext cx="15246416" cy="75460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85" y="8138160"/>
            <a:ext cx="10006908" cy="53811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979" y="5074729"/>
            <a:ext cx="15280718" cy="445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4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92608" y="4695444"/>
            <a:ext cx="23701248" cy="4142232"/>
            <a:chOff x="292608" y="4695444"/>
            <a:chExt cx="23701248" cy="414223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15568" y="5504688"/>
              <a:ext cx="22128480" cy="252374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92608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66902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28318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989734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</p:grpSp>
      <p:sp>
        <p:nvSpPr>
          <p:cNvPr id="1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8087139" y="1490369"/>
            <a:ext cx="7500333" cy="2564961"/>
          </a:xfrm>
        </p:spPr>
        <p:txBody>
          <a:bodyPr/>
          <a:lstStyle/>
          <a:p>
            <a:r>
              <a:rPr lang="en-US" altLang="ko-KR" sz="13800" dirty="0">
                <a:solidFill>
                  <a:schemeClr val="accent1"/>
                </a:solidFill>
                <a:latin typeface="Quentin" panose="02000506000000020002" pitchFamily="2" charset="0"/>
              </a:rPr>
              <a:t>Timeline</a:t>
            </a:r>
            <a:endParaRPr lang="en-US" altLang="ko-KR" sz="3000" dirty="0">
              <a:latin typeface="Quentin" panose="02000506000000020002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3544" y="6066815"/>
            <a:ext cx="2834640" cy="1399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3377" tIns="83377" rIns="83377" bIns="83377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spc="39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아이디어 회의</a:t>
            </a:r>
            <a:endParaRPr kumimoji="0" lang="ko-KR" altLang="en-US" sz="4000" b="1" i="0" u="none" strike="noStrike" cap="none" spc="39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sym typeface="Source Sans Pr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9960" y="6374591"/>
            <a:ext cx="2834640" cy="7839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3377" tIns="83377" rIns="83377" bIns="83377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39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sym typeface="Source Sans Pro Bold"/>
              </a:rPr>
              <a:t>Wireframe</a:t>
            </a:r>
            <a:endParaRPr kumimoji="0" lang="ko-KR" altLang="en-US" sz="4000" b="1" i="0" u="none" strike="noStrike" cap="none" spc="39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sym typeface="Source Sans Pro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14120" y="5674847"/>
            <a:ext cx="2834640" cy="2015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3377" tIns="83377" rIns="83377" bIns="83377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spc="39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Api</a:t>
            </a:r>
            <a:r>
              <a:rPr lang="en-US" altLang="ko-KR" b="1" spc="39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spc="39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명세서</a:t>
            </a:r>
            <a:endParaRPr lang="en-US" altLang="ko-KR" b="1" spc="39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39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sym typeface="Source Sans Pro Bold"/>
              </a:rPr>
              <a:t>&amp;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spc="39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Database</a:t>
            </a:r>
            <a:endParaRPr kumimoji="0" lang="ko-KR" altLang="en-US" sz="4000" b="1" i="0" u="none" strike="noStrike" cap="none" spc="39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sym typeface="Source Sans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514723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00" y="664844"/>
            <a:ext cx="8315325" cy="5372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392" y="664844"/>
            <a:ext cx="6696075" cy="3876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2761" y="346194"/>
            <a:ext cx="5578906" cy="66946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b="65053"/>
          <a:stretch/>
        </p:blipFill>
        <p:spPr>
          <a:xfrm>
            <a:off x="12520609" y="7040880"/>
            <a:ext cx="6360843" cy="41845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b="61871"/>
          <a:stretch/>
        </p:blipFill>
        <p:spPr>
          <a:xfrm>
            <a:off x="510236" y="6364388"/>
            <a:ext cx="5937698" cy="34182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t="41129" b="28560"/>
          <a:stretch/>
        </p:blipFill>
        <p:spPr>
          <a:xfrm>
            <a:off x="537229" y="10211295"/>
            <a:ext cx="6578969" cy="30109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t="34652"/>
          <a:stretch/>
        </p:blipFill>
        <p:spPr>
          <a:xfrm>
            <a:off x="18776547" y="346194"/>
            <a:ext cx="6125946" cy="75359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24888" y="8896311"/>
            <a:ext cx="8721112" cy="36321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1841" y="4435216"/>
            <a:ext cx="5725653" cy="60686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t="72726"/>
          <a:stretch/>
        </p:blipFill>
        <p:spPr>
          <a:xfrm>
            <a:off x="5351031" y="10639963"/>
            <a:ext cx="6625815" cy="27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724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90" y="3469576"/>
            <a:ext cx="21929694" cy="66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970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92608" y="4695444"/>
            <a:ext cx="23701248" cy="4142232"/>
            <a:chOff x="292608" y="4695444"/>
            <a:chExt cx="23701248" cy="414223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15568" y="5504688"/>
              <a:ext cx="22128480" cy="252374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92608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66902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28318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989734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</p:grpSp>
      <p:sp>
        <p:nvSpPr>
          <p:cNvPr id="1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8087139" y="1490369"/>
            <a:ext cx="7500333" cy="2564961"/>
          </a:xfrm>
        </p:spPr>
        <p:txBody>
          <a:bodyPr/>
          <a:lstStyle/>
          <a:p>
            <a:r>
              <a:rPr lang="en-US" altLang="ko-KR" sz="13800" dirty="0">
                <a:solidFill>
                  <a:schemeClr val="accent1"/>
                </a:solidFill>
                <a:latin typeface="Quentin" panose="02000506000000020002" pitchFamily="2" charset="0"/>
              </a:rPr>
              <a:t>Timeline</a:t>
            </a:r>
            <a:endParaRPr lang="en-US" altLang="ko-KR" sz="3000" dirty="0">
              <a:latin typeface="Quentin" panose="02000506000000020002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3544" y="6066815"/>
            <a:ext cx="2834640" cy="1399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3377" tIns="83377" rIns="83377" bIns="83377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spc="39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아이디어 회의</a:t>
            </a:r>
            <a:endParaRPr kumimoji="0" lang="ko-KR" altLang="en-US" sz="4000" b="1" i="0" u="none" strike="noStrike" cap="none" spc="39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sym typeface="Source Sans Pr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9960" y="6374591"/>
            <a:ext cx="2834640" cy="7839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3377" tIns="83377" rIns="83377" bIns="83377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39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sym typeface="Source Sans Pro Bold"/>
              </a:rPr>
              <a:t>Wireframe</a:t>
            </a:r>
            <a:endParaRPr kumimoji="0" lang="ko-KR" altLang="en-US" sz="4000" b="1" i="0" u="none" strike="noStrike" cap="none" spc="39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sym typeface="Source Sans Pro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14120" y="5674847"/>
            <a:ext cx="2834640" cy="2015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3377" tIns="83377" rIns="83377" bIns="83377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spc="39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Api</a:t>
            </a:r>
            <a:r>
              <a:rPr lang="en-US" altLang="ko-KR" b="1" spc="39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spc="39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명세서</a:t>
            </a:r>
            <a:endParaRPr lang="en-US" altLang="ko-KR" b="1" spc="39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39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sym typeface="Source Sans Pro Bold"/>
              </a:rPr>
              <a:t>&amp;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spc="39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Database</a:t>
            </a:r>
            <a:endParaRPr kumimoji="0" lang="ko-KR" altLang="en-US" sz="4000" b="1" i="0" u="none" strike="noStrike" cap="none" spc="39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sym typeface="Source Sans Pro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09408" y="6374591"/>
            <a:ext cx="2834640" cy="7839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3377" tIns="83377" rIns="83377" bIns="83377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spc="39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sym typeface="Source Sans Pro Bold"/>
              </a:rPr>
              <a:t>기술 스택</a:t>
            </a:r>
          </a:p>
        </p:txBody>
      </p:sp>
    </p:spTree>
    <p:extLst>
      <p:ext uri="{BB962C8B-B14F-4D97-AF65-F5344CB8AC3E}">
        <p14:creationId xmlns:p14="http://schemas.microsoft.com/office/powerpoint/2010/main" val="472041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Vuex - 1 - 시작하기 / Vuex 설치 | HER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69" y="8392713"/>
            <a:ext cx="8464680" cy="423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utorial] 개발환경 구성 - Spring Boot, Git, Maven [1/3] | Megazone DSG WebService 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703" y="2730150"/>
            <a:ext cx="6261640" cy="328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🐬 MySQL - 부분 문자열(SUBSTR), 합치기(CONCAT)를 이용한 문자열 부분 수정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40" y="1575767"/>
            <a:ext cx="8394192" cy="55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7980600" y="6067138"/>
            <a:ext cx="2278968" cy="29854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606335" y="6067138"/>
            <a:ext cx="1913272" cy="29854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31247" y="4186474"/>
            <a:ext cx="5331724" cy="19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666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8611395" y="1013968"/>
            <a:ext cx="6147021" cy="2021840"/>
          </a:xfrm>
        </p:spPr>
        <p:txBody>
          <a:bodyPr/>
          <a:lstStyle/>
          <a:p>
            <a:r>
              <a:rPr lang="ko-KR" altLang="en-US" sz="11500" dirty="0">
                <a:solidFill>
                  <a:srgbClr val="FFC000"/>
                </a:solidFill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6476104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0" y="3922673"/>
            <a:ext cx="24384000" cy="6117439"/>
          </a:xfrm>
        </p:spPr>
        <p:txBody>
          <a:bodyPr/>
          <a:lstStyle/>
          <a:p>
            <a:pPr algn="ctr"/>
            <a:r>
              <a:rPr lang="en-US" altLang="ko-KR" sz="34400" dirty="0">
                <a:solidFill>
                  <a:schemeClr val="accent1"/>
                </a:solidFill>
                <a:latin typeface="Quentin" panose="02000506000000020002" pitchFamily="2" charset="0"/>
              </a:rPr>
              <a:t>Thank You</a:t>
            </a:r>
            <a:endParaRPr lang="en-US" altLang="ko-KR" sz="4800" dirty="0">
              <a:latin typeface="Quentin" panose="020005060000000200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785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"/>
          <p:cNvSpPr/>
          <p:nvPr/>
        </p:nvSpPr>
        <p:spPr>
          <a:xfrm>
            <a:off x="14837425" y="2557898"/>
            <a:ext cx="9593928" cy="978257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>
              <a:lnSpc>
                <a:spcPct val="150000"/>
              </a:lnSpc>
              <a:defRPr sz="2200" spc="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sz="2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59619" y="1824159"/>
            <a:ext cx="17805426" cy="2564961"/>
          </a:xfrm>
        </p:spPr>
        <p:txBody>
          <a:bodyPr/>
          <a:lstStyle/>
          <a:p>
            <a:r>
              <a:rPr lang="en-US" altLang="ko-KR" sz="13800" dirty="0">
                <a:solidFill>
                  <a:schemeClr val="accent1"/>
                </a:solidFill>
                <a:latin typeface="Quentin" panose="02000506000000020002" pitchFamily="2" charset="0"/>
              </a:rPr>
              <a:t>Content</a:t>
            </a:r>
            <a:endParaRPr lang="en-US" altLang="ko-KR" sz="11500" dirty="0">
              <a:solidFill>
                <a:schemeClr val="accent1"/>
              </a:solidFill>
              <a:latin typeface="Quentin" panose="02000506000000020002" pitchFamily="2" charset="0"/>
            </a:endParaRPr>
          </a:p>
          <a:p>
            <a:endParaRPr lang="en-US" altLang="ko-KR" b="0" dirty="0"/>
          </a:p>
          <a:p>
            <a:r>
              <a:rPr lang="ko-KR" altLang="en-US" b="0" dirty="0"/>
              <a:t>  </a:t>
            </a:r>
            <a:endParaRPr lang="en-US" altLang="ko-KR" sz="3000" dirty="0">
              <a:latin typeface="Quentin" panose="02000506000000020002" pitchFamily="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52522" y="4937991"/>
            <a:ext cx="12192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6600" dirty="0" err="1">
                <a:solidFill>
                  <a:schemeClr val="accent1">
                    <a:lumMod val="75000"/>
                  </a:schemeClr>
                </a:solidFill>
              </a:rPr>
              <a:t>PickPic</a:t>
            </a:r>
            <a:r>
              <a:rPr lang="en-US" altLang="ko-KR" sz="6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6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ko-KR" altLang="en-US" sz="6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타임라인</a:t>
            </a:r>
            <a:endParaRPr lang="en-US" altLang="ko-KR" sz="6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ko-KR" altLang="en-US" sz="6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시연 영상</a:t>
            </a:r>
            <a:endParaRPr lang="en-US" altLang="ko-KR" sz="6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7957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나는 잘 찍어 줬는데..' 내가 찍어준 남친 사진 vs. 남친이 찍어준 내 사진 : 네이버 포스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31" y="3821874"/>
            <a:ext cx="9171306" cy="57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364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나는 잘 찍어 줬는데..' 내가 찍어준 남친 사진 vs. 남친이 찍어준 내 사진 : 네이버 포스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31" y="3821874"/>
            <a:ext cx="9171306" cy="57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남자친구가 안티? SNS에서 난리 났다는 '내가 찍어준 남친사진VS남친이 찍어준 내 사진'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950" y="1682178"/>
            <a:ext cx="8659241" cy="108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435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나는 잘 찍어 줬는데..' 내가 찍어준 남친 사진 vs. 남친이 찍어준 내 사진 : 네이버 포스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31" y="3821874"/>
            <a:ext cx="9171306" cy="57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남자친구가 안티? SNS에서 난리 났다는 '내가 찍어준 남친사진VS남친이 찍어준 내 사진'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950" y="1682178"/>
            <a:ext cx="8659241" cy="108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ermit the frog facepalm | Meme Generat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0" b="20244"/>
          <a:stretch/>
        </p:blipFill>
        <p:spPr bwMode="auto">
          <a:xfrm>
            <a:off x="6501510" y="1847088"/>
            <a:ext cx="10378314" cy="1036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8115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일간스포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03" y="1987613"/>
            <a:ext cx="21241902" cy="1039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612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92608" y="4695444"/>
            <a:ext cx="23701248" cy="4142232"/>
            <a:chOff x="292608" y="4695444"/>
            <a:chExt cx="23701248" cy="414223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15568" y="5504688"/>
              <a:ext cx="22128480" cy="252374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92608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66902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28318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989734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</p:grpSp>
      <p:sp>
        <p:nvSpPr>
          <p:cNvPr id="1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8087139" y="1490369"/>
            <a:ext cx="7500333" cy="2564961"/>
          </a:xfrm>
        </p:spPr>
        <p:txBody>
          <a:bodyPr/>
          <a:lstStyle/>
          <a:p>
            <a:r>
              <a:rPr lang="en-US" altLang="ko-KR" sz="13800" dirty="0">
                <a:solidFill>
                  <a:schemeClr val="accent1"/>
                </a:solidFill>
                <a:latin typeface="Quentin" panose="02000506000000020002" pitchFamily="2" charset="0"/>
              </a:rPr>
              <a:t>Timeline</a:t>
            </a:r>
            <a:endParaRPr lang="en-US" altLang="ko-KR" sz="3000" dirty="0">
              <a:latin typeface="Quentin" panose="02000506000000020002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3544" y="6066815"/>
            <a:ext cx="2834640" cy="1399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3377" tIns="83377" rIns="83377" bIns="83377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spc="39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아이디어 회의</a:t>
            </a:r>
            <a:endParaRPr kumimoji="0" lang="ko-KR" altLang="en-US" sz="4000" b="1" i="0" u="none" strike="noStrike" cap="none" spc="39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sym typeface="Source Sans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3650472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22" y="3580493"/>
            <a:ext cx="13026791" cy="88385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286" y="780797"/>
            <a:ext cx="10464434" cy="92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244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92608" y="4695444"/>
            <a:ext cx="23701248" cy="4142232"/>
            <a:chOff x="292608" y="4695444"/>
            <a:chExt cx="23701248" cy="414223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15568" y="5504688"/>
              <a:ext cx="22128480" cy="252374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92608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66902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28318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9897344" y="4695444"/>
              <a:ext cx="4096512" cy="4142232"/>
            </a:xfrm>
            <a:prstGeom prst="ellipse">
              <a:avLst/>
            </a:prstGeom>
            <a:ln/>
            <a:effectLst>
              <a:softEdge rad="317500"/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8B8C8C"/>
                </a:solidFill>
                <a:effectLst/>
                <a:uFillTx/>
                <a:latin typeface="Source Sans Pro Regular"/>
                <a:ea typeface="Source Sans Pro Regular"/>
                <a:cs typeface="Source Sans Pro Regular"/>
                <a:sym typeface="Source Sans Pro Regular"/>
              </a:endParaRPr>
            </a:p>
          </p:txBody>
        </p:sp>
      </p:grpSp>
      <p:sp>
        <p:nvSpPr>
          <p:cNvPr id="1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8087139" y="1490369"/>
            <a:ext cx="7500333" cy="2564961"/>
          </a:xfrm>
        </p:spPr>
        <p:txBody>
          <a:bodyPr/>
          <a:lstStyle/>
          <a:p>
            <a:r>
              <a:rPr lang="en-US" altLang="ko-KR" sz="13800" dirty="0">
                <a:solidFill>
                  <a:schemeClr val="accent1"/>
                </a:solidFill>
                <a:latin typeface="Quentin" panose="02000506000000020002" pitchFamily="2" charset="0"/>
              </a:rPr>
              <a:t>Timeline</a:t>
            </a:r>
            <a:endParaRPr lang="en-US" altLang="ko-KR" sz="3000" dirty="0">
              <a:latin typeface="Quentin" panose="02000506000000020002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3544" y="6066815"/>
            <a:ext cx="2834640" cy="1399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3377" tIns="83377" rIns="83377" bIns="83377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spc="39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아이디어 회의</a:t>
            </a:r>
            <a:endParaRPr kumimoji="0" lang="ko-KR" altLang="en-US" sz="4000" b="1" i="0" u="none" strike="noStrike" cap="none" spc="39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sym typeface="Source Sans Pr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9960" y="6374591"/>
            <a:ext cx="2834640" cy="7839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3377" tIns="83377" rIns="83377" bIns="83377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39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sym typeface="Source Sans Pro Bold"/>
              </a:rPr>
              <a:t>Wireframe</a:t>
            </a:r>
            <a:endParaRPr kumimoji="0" lang="ko-KR" altLang="en-US" sz="4000" b="1" i="0" u="none" strike="noStrike" cap="none" spc="39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sym typeface="Source Sans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31485858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테마">
  <a:themeElements>
    <a:clrScheme name="Point_orange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FFC000"/>
      </a:accent1>
      <a:accent2>
        <a:srgbClr val="F9CB48"/>
      </a:accent2>
      <a:accent3>
        <a:srgbClr val="FAD66F"/>
      </a:accent3>
      <a:accent4>
        <a:srgbClr val="FCE49D"/>
      </a:accent4>
      <a:accent5>
        <a:srgbClr val="FDF1CD"/>
      </a:accent5>
      <a:accent6>
        <a:srgbClr val="FEF8E6"/>
      </a:accent6>
      <a:hlink>
        <a:srgbClr val="7D79FC"/>
      </a:hlink>
      <a:folHlink>
        <a:srgbClr val="7F7F7F"/>
      </a:folHlink>
    </a:clrScheme>
    <a:fontScheme name="Point-Korean">
      <a:majorFont>
        <a:latin typeface="나눔바른고딕"/>
        <a:ea typeface="나눔바른고딕"/>
        <a:cs typeface="Source Sans Pro SemiBold"/>
      </a:majorFont>
      <a:minorFont>
        <a:latin typeface="나눔바른고딕 Light"/>
        <a:ea typeface="나눔바른고딕 Light"/>
        <a:cs typeface="Source Sans Pro Bold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0404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8B8C8C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0" cap="flat">
          <a:solidFill>
            <a:srgbClr val="414BFC">
              <a:alpha val="50000"/>
            </a:srgb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3377" tIns="83377" rIns="83377" bIns="83377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39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Source Sans Pro SemiBold"/>
        <a:ea typeface="Source Sans Pro SemiBold"/>
        <a:cs typeface="Source Sans Pro SemiBold"/>
      </a:majorFont>
      <a:minorFont>
        <a:latin typeface="Source Sans Pro Bold"/>
        <a:ea typeface="Source Sans Pro Bold"/>
        <a:cs typeface="Source Sans Pro Bold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0404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8B8C8C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0" cap="flat">
          <a:solidFill>
            <a:srgbClr val="414BFC">
              <a:alpha val="50000"/>
            </a:srgb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3377" tIns="83377" rIns="83377" bIns="83377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39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166</Words>
  <Application>Microsoft Office PowerPoint</Application>
  <PresentationFormat>사용자 지정</PresentationFormat>
  <Paragraphs>38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Quentin</vt:lpstr>
      <vt:lpstr>Source Sans Pro Regular</vt:lpstr>
      <vt:lpstr>나눔바른고딕</vt:lpstr>
      <vt:lpstr>나눔바른고딕 Light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Ana Park</dc:creator>
  <cp:lastModifiedBy>youngrok</cp:lastModifiedBy>
  <cp:revision>242</cp:revision>
  <dcterms:modified xsi:type="dcterms:W3CDTF">2021-01-28T13:38:14Z</dcterms:modified>
</cp:coreProperties>
</file>