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9" r:id="rId2"/>
    <p:sldId id="268" r:id="rId3"/>
    <p:sldId id="27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3" userDrawn="1">
          <p15:clr>
            <a:srgbClr val="A4A3A4"/>
          </p15:clr>
        </p15:guide>
        <p15:guide id="4" pos="6947" userDrawn="1">
          <p15:clr>
            <a:srgbClr val="A4A3A4"/>
          </p15:clr>
        </p15:guide>
        <p15:guide id="5" orient="horz" pos="1207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A9D18E"/>
    <a:srgbClr val="B7F8B8"/>
    <a:srgbClr val="C5E0B4"/>
    <a:srgbClr val="E4F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8" autoAdjust="0"/>
    <p:restoredTop sz="96429" autoAdjust="0"/>
  </p:normalViewPr>
  <p:slideViewPr>
    <p:cSldViewPr snapToGrid="0" showGuides="1">
      <p:cViewPr varScale="1">
        <p:scale>
          <a:sx n="87" d="100"/>
          <a:sy n="87" d="100"/>
        </p:scale>
        <p:origin x="523" y="77"/>
      </p:cViewPr>
      <p:guideLst>
        <p:guide orient="horz" pos="2183"/>
        <p:guide pos="3840"/>
        <p:guide pos="733"/>
        <p:guide pos="6947"/>
        <p:guide orient="horz" pos="1207"/>
        <p:guide orient="horz" pos="1865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E79AA-ED65-4529-8A7E-5E3F6023F7CD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B0850-4FCF-4EE2-B0F1-CA38F1722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7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학기는 자기주도형으로 프로젝트가 진행됩니다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자기주도형이란 뜻은 프로젝트에 필요한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등 필요한 부분을 강사님이 아닌 </a:t>
            </a:r>
            <a:endParaRPr lang="en-US" altLang="ko-KR" dirty="0" smtClean="0"/>
          </a:p>
          <a:p>
            <a:r>
              <a:rPr lang="ko-KR" altLang="en-US" dirty="0" smtClean="0"/>
              <a:t>본인 스스로 찾아보고 학습하는 형태이지 시간을 자유롭게 사용하는 것은 아니다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정규 수업 시간은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~18</a:t>
            </a:r>
            <a:r>
              <a:rPr lang="ko-KR" altLang="en-US" dirty="0" smtClean="0"/>
              <a:t>시 이며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수업 시간 중 학습공간을 이탈하는 것은 안됩니다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부득이하게 학습공간을 이탈할 경우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담당프로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컨설턴트님에게 공유해주시기 바랍니다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온라인 학습이지만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싸피</a:t>
            </a:r>
            <a:r>
              <a:rPr lang="ko-KR" altLang="en-US" baseline="0" dirty="0" smtClean="0"/>
              <a:t> 학사규정은 동일하게 적용됩니다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매주 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금 오전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시에 라이브 강의가 진행 되면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err="1" smtClean="0"/>
              <a:t>에듀싸피</a:t>
            </a:r>
            <a:r>
              <a:rPr lang="ko-KR" altLang="en-US" baseline="0" dirty="0" smtClean="0"/>
              <a:t> 팝업을 통해 접속해주시기 바랍니다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자기주도 프로젝트이지만 프로젝트 진행에 필요한 내용 또는 도움이 되는 내용으로 강의가 진행 되니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필수 참석입니다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라이브 강의가 있는 날은 종료 후 프로젝트 미팅이 진행됩니다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오전 프로젝트 </a:t>
            </a:r>
            <a:r>
              <a:rPr lang="ko-KR" altLang="en-US" baseline="0" dirty="0" err="1" smtClean="0"/>
              <a:t>반미팅을</a:t>
            </a:r>
            <a:r>
              <a:rPr lang="ko-KR" altLang="en-US" baseline="0" dirty="0" smtClean="0"/>
              <a:t> 시작으로 하루 일과가 시작됩니다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데일리</a:t>
            </a:r>
            <a:r>
              <a:rPr lang="ko-KR" altLang="en-US" baseline="0" dirty="0" smtClean="0"/>
              <a:t> 세부 시간을 기준으로 면담 등 학사활동이 진행되니 점심시간은 최대한 지켜주시기 바랍니다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948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학기는 자기주도형으로 프로젝트가 진행됩니다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자기주도형이란 뜻은 프로젝트에 필요한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등 필요한 부분을 강사님이 아닌 </a:t>
            </a:r>
            <a:endParaRPr lang="en-US" altLang="ko-KR" dirty="0" smtClean="0"/>
          </a:p>
          <a:p>
            <a:r>
              <a:rPr lang="ko-KR" altLang="en-US" dirty="0" smtClean="0"/>
              <a:t>본인 스스로 찾아보고 학습하는 형태이지 시간을 자유롭게 사용하는 것은 아니다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정규 수업 시간은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~18</a:t>
            </a:r>
            <a:r>
              <a:rPr lang="ko-KR" altLang="en-US" dirty="0" smtClean="0"/>
              <a:t>시 이며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수업 시간 중 학습공간을 이탈하는 것은 안됩니다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부득이하게 학습공간을 이탈할 경우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담당프로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컨설턴트님에게 공유해주시기 바랍니다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온라인 학습이지만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싸피</a:t>
            </a:r>
            <a:r>
              <a:rPr lang="ko-KR" altLang="en-US" baseline="0" dirty="0" smtClean="0"/>
              <a:t> 학사규정은 동일하게 적용됩니다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매주 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금 오전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시에 라이브 강의가 진행 되면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err="1" smtClean="0"/>
              <a:t>에듀싸피</a:t>
            </a:r>
            <a:r>
              <a:rPr lang="ko-KR" altLang="en-US" baseline="0" dirty="0" smtClean="0"/>
              <a:t> 팝업을 통해 접속해주시기 바랍니다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자기주도 프로젝트이지만 프로젝트 진행에 필요한 내용 또는 도움이 되는 내용으로 강의가 진행 되니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필수 참석입니다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라이브 강의가 있는 날은 종료 후 프로젝트 미팅이 진행됩니다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오전 프로젝트 </a:t>
            </a:r>
            <a:r>
              <a:rPr lang="ko-KR" altLang="en-US" baseline="0" dirty="0" err="1" smtClean="0"/>
              <a:t>반미팅을</a:t>
            </a:r>
            <a:r>
              <a:rPr lang="ko-KR" altLang="en-US" baseline="0" dirty="0" smtClean="0"/>
              <a:t> 시작으로 하루 일과가 시작됩니다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데일리</a:t>
            </a:r>
            <a:r>
              <a:rPr lang="ko-KR" altLang="en-US" baseline="0" dirty="0" smtClean="0"/>
              <a:t> 세부 시간을 기준으로 면담 등 학사활동이 진행되니 점심시간은 최대한 지켜주시기 바랍니다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82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학기는 자기주도형으로 프로젝트가 진행됩니다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자기주도형이란 뜻은 프로젝트에 필요한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등 필요한 부분을 강사님이 아닌 </a:t>
            </a:r>
            <a:endParaRPr lang="en-US" altLang="ko-KR" dirty="0" smtClean="0"/>
          </a:p>
          <a:p>
            <a:r>
              <a:rPr lang="ko-KR" altLang="en-US" dirty="0" smtClean="0"/>
              <a:t>본인 스스로 찾아보고 학습하는 형태이지 시간을 자유롭게 사용하는 것은 아니다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정규 수업 시간은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~18</a:t>
            </a:r>
            <a:r>
              <a:rPr lang="ko-KR" altLang="en-US" dirty="0" smtClean="0"/>
              <a:t>시 이며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수업 시간 중 학습공간을 이탈하는 것은 안됩니다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부득이하게 학습공간을 이탈할 경우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담당프로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컨설턴트님에게 공유해주시기 바랍니다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온라인 학습이지만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싸피</a:t>
            </a:r>
            <a:r>
              <a:rPr lang="ko-KR" altLang="en-US" baseline="0" dirty="0" smtClean="0"/>
              <a:t> 학사규정은 동일하게 적용됩니다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매주 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금 오전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시에 라이브 강의가 진행 되면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err="1" smtClean="0"/>
              <a:t>에듀싸피</a:t>
            </a:r>
            <a:r>
              <a:rPr lang="ko-KR" altLang="en-US" baseline="0" dirty="0" smtClean="0"/>
              <a:t> 팝업을 통해 접속해주시기 바랍니다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자기주도 프로젝트이지만 프로젝트 진행에 필요한 내용 또는 도움이 되는 내용으로 강의가 진행 되니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필수 참석입니다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라이브 강의가 있는 날은 종료 후 프로젝트 미팅이 진행됩니다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오전 프로젝트 </a:t>
            </a:r>
            <a:r>
              <a:rPr lang="ko-KR" altLang="en-US" baseline="0" dirty="0" err="1" smtClean="0"/>
              <a:t>반미팅을</a:t>
            </a:r>
            <a:r>
              <a:rPr lang="ko-KR" altLang="en-US" baseline="0" dirty="0" smtClean="0"/>
              <a:t> 시작으로 하루 일과가 시작됩니다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데일리</a:t>
            </a:r>
            <a:r>
              <a:rPr lang="ko-KR" altLang="en-US" baseline="0" dirty="0" smtClean="0"/>
              <a:t> 세부 시간을 기준으로 면담 등 학사활동이 진행되니 점심시간은 최대한 지켜주시기 바랍니다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28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371600" cy="4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7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8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032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57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7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1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 hasCustomPrompt="1"/>
          </p:nvPr>
        </p:nvSpPr>
        <p:spPr>
          <a:xfrm>
            <a:off x="1418444" y="782706"/>
            <a:ext cx="75731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ko-KR" altLang="en-US" dirty="0" smtClean="0"/>
              <a:t>제목</a:t>
            </a:r>
            <a:endParaRPr dirty="0"/>
          </a:p>
        </p:txBody>
      </p:sp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438" y="644071"/>
            <a:ext cx="1371600" cy="4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2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707" y="314870"/>
            <a:ext cx="1371600" cy="440239"/>
          </a:xfrm>
          <a:prstGeom prst="rect">
            <a:avLst/>
          </a:prstGeom>
        </p:spPr>
      </p:pic>
      <p:grpSp>
        <p:nvGrpSpPr>
          <p:cNvPr id="3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4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5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B7F8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7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 smtClean="0"/>
              <a:t>제목을 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55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2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76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2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5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4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E02C-68E1-4A8C-8C14-81B47282B09C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en-US" altLang="ko-KR" dirty="0" smtClean="0"/>
              <a:t>SSAFY 4</a:t>
            </a:r>
            <a:r>
              <a:rPr lang="ko-KR" altLang="en-US" dirty="0" smtClean="0"/>
              <a:t>기 서울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강세준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04709" y="2071253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전공</a:t>
            </a:r>
            <a:endParaRPr lang="ko-KR" altLang="en-US" sz="16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25233" y="3168661"/>
            <a:ext cx="2043172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기업연계 선택 이유</a:t>
            </a:r>
            <a:endParaRPr lang="ko-KR" altLang="en-US" sz="16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967843" y="4698400"/>
            <a:ext cx="2157950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무엇을 얻고 싶은 지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01787" y="2101332"/>
            <a:ext cx="441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컴퓨터공학과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01787" y="4698400"/>
            <a:ext cx="8045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취업 뒤의 </a:t>
            </a:r>
            <a:r>
              <a:rPr lang="ko-KR" altLang="en-US" dirty="0" smtClean="0"/>
              <a:t>현업에서 개발을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품질 관리 테스트는 무조건적으로 이뤄진다고 생각합니다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미리 경험 할 수 있다면 </a:t>
            </a:r>
            <a:r>
              <a:rPr lang="ko-KR" altLang="en-US" dirty="0" err="1" smtClean="0"/>
              <a:t>좋을것이라고</a:t>
            </a:r>
            <a:r>
              <a:rPr lang="ko-KR" altLang="en-US" dirty="0" smtClean="0"/>
              <a:t> 생각을 했고 어떤 식으로 테스트 자동화 및 관리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분석 시스템이 작동을 하는지를 알고 싶습니다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01787" y="3133511"/>
            <a:ext cx="7628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취준생의</a:t>
            </a:r>
            <a:r>
              <a:rPr lang="ko-KR" altLang="en-US" dirty="0"/>
              <a:t> 입장으로써 현업에 대한 관점을 알고 싶었고</a:t>
            </a:r>
            <a:r>
              <a:rPr lang="en-US" altLang="ko-KR" dirty="0"/>
              <a:t>, </a:t>
            </a:r>
            <a:r>
              <a:rPr lang="ko-KR" altLang="en-US" dirty="0"/>
              <a:t>평소라면 하지 못할 경험을 얻을 수 있다고 생각했습니다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현업에서의 개발은 어떤 식으로 이루어지는지 알고 싶었습니다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5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ko-KR" altLang="en-US" dirty="0" smtClean="0"/>
              <a:t>공통 프로젝트 소개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21360" y="1904647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프로젝트 주제</a:t>
            </a:r>
            <a:endParaRPr lang="ko-KR" altLang="en-US" sz="16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21359" y="2524781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기술 스택</a:t>
            </a:r>
            <a:endParaRPr lang="ko-KR" altLang="en-US" sz="1600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21360" y="4171255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기대 효과</a:t>
            </a: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3660" y="1934726"/>
            <a:ext cx="70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전자책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ePUB</a:t>
            </a:r>
            <a:r>
              <a:rPr lang="en-US" altLang="ko-KR" dirty="0" smtClean="0"/>
              <a:t>) </a:t>
            </a:r>
            <a:r>
              <a:rPr lang="ko-KR" altLang="en-US" dirty="0" smtClean="0"/>
              <a:t>편집기 프로그램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Dabook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공통 프로젝트 반 </a:t>
            </a:r>
            <a:r>
              <a:rPr lang="en-US" altLang="ko-KR" dirty="0" smtClean="0"/>
              <a:t>2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05864" y="4171255"/>
            <a:ext cx="8608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1</a:t>
            </a:r>
            <a:r>
              <a:rPr lang="ko-KR" altLang="en-US" dirty="0"/>
              <a:t>인 출판 접근성 확대 : 사용자에게 친숙한 </a:t>
            </a:r>
            <a:r>
              <a:rPr lang="ko-KR" altLang="en-US" dirty="0" err="1"/>
              <a:t>GUI를</a:t>
            </a:r>
            <a:r>
              <a:rPr lang="ko-KR" altLang="en-US" dirty="0"/>
              <a:t> 통해 전자책을 쉽게 출판할 수 있도록 합니다.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외부 </a:t>
            </a:r>
            <a:r>
              <a:rPr lang="ko-KR" altLang="en-US" dirty="0"/>
              <a:t>플랫폼으로의 확장성 : </a:t>
            </a:r>
            <a:r>
              <a:rPr lang="ko-KR" altLang="en-US" dirty="0" err="1"/>
              <a:t>ePUB</a:t>
            </a:r>
            <a:r>
              <a:rPr lang="ko-KR" altLang="en-US" dirty="0"/>
              <a:t> 규격에 따라 제작되었기 때문에,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생성한 </a:t>
            </a:r>
            <a:r>
              <a:rPr lang="ko-KR" altLang="en-US" dirty="0"/>
              <a:t>전자책을 태블릿, 타 전자책 플랫폼에서 볼 수 있습니다.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660" y="2468731"/>
            <a:ext cx="2517808" cy="1531813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1021359" y="5710754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역할</a:t>
            </a:r>
            <a:endParaRPr lang="ko-KR" alt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83660" y="5712089"/>
            <a:ext cx="647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서버 </a:t>
            </a:r>
            <a:r>
              <a:rPr lang="ko-KR" altLang="en-US" dirty="0" smtClean="0"/>
              <a:t>구축</a:t>
            </a:r>
            <a:r>
              <a:rPr lang="en-US" altLang="ko-KR" dirty="0" smtClean="0"/>
              <a:t>, MongoDB </a:t>
            </a:r>
            <a:r>
              <a:rPr lang="ko-KR" altLang="en-US" dirty="0" smtClean="0"/>
              <a:t>연동</a:t>
            </a:r>
            <a:r>
              <a:rPr lang="en-US" altLang="ko-KR" dirty="0" smtClean="0"/>
              <a:t>, Web Page </a:t>
            </a:r>
            <a:r>
              <a:rPr lang="ko-KR" altLang="en-US" dirty="0" smtClean="0"/>
              <a:t>제작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520" y="2468731"/>
            <a:ext cx="2655164" cy="165485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719694" y="6140245"/>
            <a:ext cx="3070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https://contact.dabook.site/</a:t>
            </a:r>
          </a:p>
        </p:txBody>
      </p:sp>
    </p:spTree>
    <p:extLst>
      <p:ext uri="{BB962C8B-B14F-4D97-AF65-F5344CB8AC3E}">
        <p14:creationId xmlns:p14="http://schemas.microsoft.com/office/powerpoint/2010/main" val="361418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ko-KR" altLang="en-US" dirty="0" smtClean="0"/>
              <a:t>특화 프로젝트 소개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21358" y="1836019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프로젝트 주제</a:t>
            </a:r>
            <a:endParaRPr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57041" y="1866098"/>
            <a:ext cx="599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안전하게 만날 수 있는 약속 장소 추천 서비스</a:t>
            </a:r>
            <a:r>
              <a:rPr lang="en-US" altLang="ko-KR" dirty="0" smtClean="0"/>
              <a:t>(CO-MEET)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21359" y="2524781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기술 스택</a:t>
            </a:r>
            <a:endParaRPr lang="ko-KR" altLang="en-US" sz="16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52357" y="4592501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역할</a:t>
            </a:r>
            <a:endParaRPr lang="ko-KR" altLang="en-US" sz="16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52357" y="5210933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성과</a:t>
            </a:r>
            <a:endParaRPr lang="ko-KR" altLang="en-US" sz="1600" b="1" dirty="0"/>
          </a:p>
        </p:txBody>
      </p:sp>
      <p:pic>
        <p:nvPicPr>
          <p:cNvPr id="1026" name="Picture 2" descr="https://cdn.discordapp.com/attachments/821553873743249428/829659864418091048/unknow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041" y="2431791"/>
            <a:ext cx="3354489" cy="169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043" y="2431791"/>
            <a:ext cx="3463049" cy="162691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57040" y="4622580"/>
            <a:ext cx="9134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Django </a:t>
            </a:r>
            <a:r>
              <a:rPr lang="en-US" altLang="ko-KR" sz="1600" dirty="0" smtClean="0"/>
              <a:t>– Swagger </a:t>
            </a:r>
            <a:r>
              <a:rPr lang="ko-KR" altLang="en-US" sz="1600" dirty="0" smtClean="0"/>
              <a:t>연동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회원 </a:t>
            </a:r>
            <a:r>
              <a:rPr lang="en-US" altLang="ko-KR" sz="1600" dirty="0" smtClean="0"/>
              <a:t>CRUD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구현</a:t>
            </a:r>
            <a:r>
              <a:rPr lang="en-US" altLang="ko-KR" sz="1600" dirty="0" smtClean="0"/>
              <a:t>, MongoDB </a:t>
            </a:r>
            <a:r>
              <a:rPr lang="ko-KR" altLang="en-US" sz="1600" dirty="0" smtClean="0"/>
              <a:t>연동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분석 알고리즘 구현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057040" y="5210933"/>
            <a:ext cx="68657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/>
              <a:t>3GB</a:t>
            </a:r>
            <a:r>
              <a:rPr lang="ko-KR" altLang="en-US" sz="1600" dirty="0" smtClean="0"/>
              <a:t>가 넘는 대량의 데이터를 </a:t>
            </a:r>
            <a:r>
              <a:rPr lang="ko-KR" altLang="en-US" sz="1600" dirty="0" smtClean="0"/>
              <a:t>활용 및 분석 해볼 </a:t>
            </a:r>
            <a:r>
              <a:rPr lang="ko-KR" altLang="en-US" sz="1600" dirty="0" smtClean="0"/>
              <a:t>수 있었던 경험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en-US" altLang="ko-KR" sz="1600" dirty="0" err="1" smtClean="0"/>
              <a:t>Redis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캐시 서버에 </a:t>
            </a:r>
            <a:r>
              <a:rPr lang="en-US" altLang="ko-KR" sz="1600" dirty="0" smtClean="0"/>
              <a:t>JWT </a:t>
            </a:r>
            <a:r>
              <a:rPr lang="ko-KR" altLang="en-US" sz="1600" dirty="0" smtClean="0"/>
              <a:t>토큰 저장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Django </a:t>
            </a:r>
            <a:r>
              <a:rPr lang="ko-KR" altLang="en-US" sz="1600" dirty="0" smtClean="0"/>
              <a:t>프레임워크를 새로 경험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99851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623</Words>
  <Application>Microsoft Office PowerPoint</Application>
  <PresentationFormat>와이드스크린</PresentationFormat>
  <Paragraphs>89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Malgun Gothic</vt:lpstr>
      <vt:lpstr>Malgun Gothic</vt:lpstr>
      <vt:lpstr>삼성긴고딕OTF Medium</vt:lpstr>
      <vt:lpstr>삼성긴고딕OTF Regular</vt:lpstr>
      <vt:lpstr>Arial</vt:lpstr>
      <vt:lpstr>Office 테마</vt:lpstr>
      <vt:lpstr>SSAFY 4기 서울 – 강세준</vt:lpstr>
      <vt:lpstr>공통 프로젝트 소개</vt:lpstr>
      <vt:lpstr>특화 프로젝트 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multicampus</cp:lastModifiedBy>
  <cp:revision>59</cp:revision>
  <dcterms:created xsi:type="dcterms:W3CDTF">2020-12-09T04:38:54Z</dcterms:created>
  <dcterms:modified xsi:type="dcterms:W3CDTF">2021-04-13T05:27:44Z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E:\Ch.MJ\4기\4기_방송자료_템플릿.pptx</vt:lpwstr>
  </property>
</Properties>
</file>