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85" d="100"/>
          <a:sy n="85" d="100"/>
        </p:scale>
        <p:origin x="586" y="72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7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/>
              <a:t>SSAFY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/>
              <a:t>기</a:t>
            </a:r>
            <a:r>
              <a:rPr lang="en-US" altLang="ko-KR"/>
              <a:t> </a:t>
            </a:r>
            <a:r>
              <a:rPr lang="ko-KR" altLang="en-US" dirty="0"/>
              <a:t>김영록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96EE-0641-4139-BC15-1F4A042A9A7A}"/>
              </a:ext>
            </a:extLst>
          </p:cNvPr>
          <p:cNvSpPr txBox="1"/>
          <p:nvPr/>
        </p:nvSpPr>
        <p:spPr>
          <a:xfrm>
            <a:off x="3034602" y="1828800"/>
            <a:ext cx="89017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컴퓨터 소프트웨어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못한 다양한 분야를 개발하고 싶었고</a:t>
            </a:r>
            <a:r>
              <a:rPr lang="en-US" altLang="ko-KR" dirty="0"/>
              <a:t>, </a:t>
            </a:r>
            <a:r>
              <a:rPr lang="ko-KR" altLang="en-US" dirty="0"/>
              <a:t>현업에 대한 경험을 진행하고 싶었습니다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짜임새 있게 개발을 진행해보고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 더 폭 넓은 분야의 지식을 경험해보고 </a:t>
            </a:r>
            <a:endParaRPr lang="en-US" altLang="ko-KR" dirty="0"/>
          </a:p>
          <a:p>
            <a:r>
              <a:rPr lang="ko-KR" altLang="en-US" dirty="0"/>
              <a:t>현업에서의 개발을 조금이나마 경험할 수 있었으면 좋겠습니다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품질관리를 위한 테스트는 현업에서 필수적인 요소라고 생각하여</a:t>
            </a:r>
            <a:endParaRPr lang="en-US" altLang="ko-KR" dirty="0"/>
          </a:p>
          <a:p>
            <a:r>
              <a:rPr lang="ko-KR" altLang="en-US" dirty="0"/>
              <a:t>현업에 가기 전 경험을 해보고 싶었습니다</a:t>
            </a:r>
            <a:r>
              <a:rPr lang="en-US" altLang="ko-KR" dirty="0"/>
              <a:t>.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8F1DBEF5-FAD2-4834-A254-AD9C5347BB73}"/>
              </a:ext>
            </a:extLst>
          </p:cNvPr>
          <p:cNvSpPr/>
          <p:nvPr/>
        </p:nvSpPr>
        <p:spPr>
          <a:xfrm>
            <a:off x="506986" y="3292038"/>
            <a:ext cx="2527616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기업 연계를 선택한 이유</a:t>
            </a:r>
          </a:p>
        </p:txBody>
      </p:sp>
      <p:sp>
        <p:nvSpPr>
          <p:cNvPr id="7" name="모서리가 둥근 직사각형 1">
            <a:extLst>
              <a:ext uri="{FF2B5EF4-FFF2-40B4-BE49-F238E27FC236}">
                <a16:creationId xmlns:a16="http://schemas.microsoft.com/office/drawing/2014/main" id="{556872DC-189D-4B3C-B1DF-7E1447A717C3}"/>
              </a:ext>
            </a:extLst>
          </p:cNvPr>
          <p:cNvSpPr/>
          <p:nvPr/>
        </p:nvSpPr>
        <p:spPr>
          <a:xfrm>
            <a:off x="506986" y="4436367"/>
            <a:ext cx="2527616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얻고 싶은 것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297B8E56-A888-4BD3-9546-B207C01A2D30}"/>
              </a:ext>
            </a:extLst>
          </p:cNvPr>
          <p:cNvSpPr/>
          <p:nvPr/>
        </p:nvSpPr>
        <p:spPr>
          <a:xfrm>
            <a:off x="506986" y="2057274"/>
            <a:ext cx="2527616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전공</a:t>
            </a:r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공통프로젝트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1" y="2865746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5233" y="455260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기술 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1D274-E386-4500-90D9-6F3325482F70}"/>
              </a:ext>
            </a:extLst>
          </p:cNvPr>
          <p:cNvSpPr txBox="1"/>
          <p:nvPr/>
        </p:nvSpPr>
        <p:spPr>
          <a:xfrm>
            <a:off x="3265714" y="207125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Pick Pic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D7B3B-5A40-48E3-AE0D-B32C36759DA1}"/>
              </a:ext>
            </a:extLst>
          </p:cNvPr>
          <p:cNvSpPr txBox="1"/>
          <p:nvPr/>
        </p:nvSpPr>
        <p:spPr>
          <a:xfrm>
            <a:off x="3265715" y="2849217"/>
            <a:ext cx="4538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사용자들이 편하게 사용할 수 있는 블로그를 제작하고</a:t>
            </a:r>
            <a:r>
              <a:rPr lang="en-US" altLang="ko-KR" dirty="0"/>
              <a:t>, </a:t>
            </a:r>
            <a:r>
              <a:rPr lang="ko-KR" altLang="en-US" dirty="0"/>
              <a:t>고민되는 사항에 대하여</a:t>
            </a:r>
            <a:endParaRPr lang="en-US" altLang="ko-KR" dirty="0"/>
          </a:p>
          <a:p>
            <a:r>
              <a:rPr lang="ko-KR" altLang="en-US" dirty="0"/>
              <a:t>사진을 통해 다른 사용자들이 투표를 통해 결정하는 것에 도움을 줄 수 있게 제작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D3A833-5EC6-46EB-9548-89B15DA2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71" y="1622369"/>
            <a:ext cx="3711440" cy="4850008"/>
          </a:xfrm>
          <a:prstGeom prst="rect">
            <a:avLst/>
          </a:prstGeom>
        </p:spPr>
      </p:pic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FFAC6940-566B-4A51-A558-4D1EE9BA7D39}"/>
              </a:ext>
            </a:extLst>
          </p:cNvPr>
          <p:cNvSpPr/>
          <p:nvPr/>
        </p:nvSpPr>
        <p:spPr>
          <a:xfrm>
            <a:off x="1025232" y="568591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BAB93-4006-4706-904B-CF2037F5D2E6}"/>
              </a:ext>
            </a:extLst>
          </p:cNvPr>
          <p:cNvSpPr txBox="1"/>
          <p:nvPr/>
        </p:nvSpPr>
        <p:spPr>
          <a:xfrm>
            <a:off x="3265714" y="5652524"/>
            <a:ext cx="497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Frontend -&gt;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관리자게시판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에디터 구현 및 팀장 역할 수행</a:t>
            </a:r>
            <a:r>
              <a:rPr lang="en-US" altLang="ko-KR" dirty="0"/>
              <a:t>, </a:t>
            </a:r>
            <a:r>
              <a:rPr lang="en-US" altLang="ko-KR" dirty="0" err="1"/>
              <a:t>FrontEnd</a:t>
            </a:r>
            <a:r>
              <a:rPr lang="en-US" altLang="ko-KR" dirty="0"/>
              <a:t> </a:t>
            </a:r>
            <a:r>
              <a:rPr lang="ko-KR" altLang="en-US" dirty="0"/>
              <a:t>배포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987893-EF8D-48C1-B22E-FE9B9E2851F4}"/>
              </a:ext>
            </a:extLst>
          </p:cNvPr>
          <p:cNvGrpSpPr/>
          <p:nvPr/>
        </p:nvGrpSpPr>
        <p:grpSpPr>
          <a:xfrm>
            <a:off x="3218667" y="4059261"/>
            <a:ext cx="3549686" cy="1472061"/>
            <a:chOff x="7248085" y="3145056"/>
            <a:chExt cx="8349399" cy="5547309"/>
          </a:xfrm>
        </p:grpSpPr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D9C4EAD7-EFC6-4BC6-808F-A092AF4B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085" y="3145056"/>
              <a:ext cx="8349399" cy="5547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17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특화 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58" y="1836019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7041" y="1866098"/>
            <a:ext cx="5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안전하게 만날 수 있는 약속 장소 추천 서비스</a:t>
            </a:r>
            <a:r>
              <a:rPr lang="en-US" altLang="ko-KR" dirty="0"/>
              <a:t>(CO-MEET)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1359" y="252478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기술 스택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2357" y="459250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역할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52357" y="521093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성과</a:t>
            </a:r>
          </a:p>
        </p:txBody>
      </p:sp>
      <p:pic>
        <p:nvPicPr>
          <p:cNvPr id="1026" name="Picture 2" descr="https://cdn.discordapp.com/attachments/821553873743249428/829659864418091048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41" y="2431791"/>
            <a:ext cx="4100268" cy="20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982" y="2381076"/>
            <a:ext cx="4707246" cy="2211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7041" y="46225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FrontEnd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en-US" altLang="ko-KR" dirty="0" err="1"/>
              <a:t>LandingPage</a:t>
            </a:r>
            <a:r>
              <a:rPr lang="en-US" altLang="ko-KR" dirty="0"/>
              <a:t>, FAQ</a:t>
            </a:r>
            <a:r>
              <a:rPr lang="ko-KR" altLang="en-US" dirty="0"/>
              <a:t>페이지</a:t>
            </a:r>
            <a:r>
              <a:rPr lang="en-US" altLang="ko-KR" dirty="0"/>
              <a:t>, </a:t>
            </a:r>
            <a:r>
              <a:rPr lang="ko-KR" altLang="en-US" dirty="0"/>
              <a:t>검색 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7040" y="5210933"/>
            <a:ext cx="686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3GB</a:t>
            </a:r>
            <a:r>
              <a:rPr lang="ko-KR" altLang="en-US" dirty="0"/>
              <a:t>가 넘는 대량의 데이터를 활용해볼 수 있었던 경험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캐시 서버에 </a:t>
            </a:r>
            <a:r>
              <a:rPr lang="en-US" altLang="ko-KR" dirty="0"/>
              <a:t>JWT </a:t>
            </a:r>
            <a:r>
              <a:rPr lang="ko-KR" altLang="en-US" dirty="0"/>
              <a:t>토큰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Django </a:t>
            </a:r>
            <a:r>
              <a:rPr lang="ko-KR" altLang="en-US" dirty="0"/>
              <a:t>프레임워크를 새로 경험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569</Words>
  <Application>Microsoft Office PowerPoint</Application>
  <PresentationFormat>와이드스크린</PresentationFormat>
  <Paragraphs>97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삼성긴고딕OTF Medium</vt:lpstr>
      <vt:lpstr>삼성긴고딕OTF Regular</vt:lpstr>
      <vt:lpstr>Arial</vt:lpstr>
      <vt:lpstr>Office 테마</vt:lpstr>
      <vt:lpstr>SSAFY 4기 김영록</vt:lpstr>
      <vt:lpstr>공통프로젝트 소개</vt:lpstr>
      <vt:lpstr>특화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youngrok</cp:lastModifiedBy>
  <cp:revision>60</cp:revision>
  <dcterms:created xsi:type="dcterms:W3CDTF">2020-12-09T04:38:54Z</dcterms:created>
  <dcterms:modified xsi:type="dcterms:W3CDTF">2021-04-13T05:27:51Z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