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39163-3EDC-4934-BDAB-4C74C22A9266}" v="839" dt="2021-04-13T05:21:2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69" d="100"/>
          <a:sy n="69" d="100"/>
        </p:scale>
        <p:origin x="84" y="546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>
                <a:ea typeface="삼성긴고딕OTF Medium"/>
              </a:rPr>
              <a:t>공통 프로젝트 - MuShRoom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346494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EC506-DD63-4868-A786-9987D2F9FE7B}"/>
              </a:ext>
            </a:extLst>
          </p:cNvPr>
          <p:cNvSpPr txBox="1"/>
          <p:nvPr/>
        </p:nvSpPr>
        <p:spPr>
          <a:xfrm>
            <a:off x="959223" y="2590800"/>
            <a:ext cx="4347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언택트 음악 공유 플랫폼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85AE4-C8DD-4636-BB8C-B82A55596E74}"/>
              </a:ext>
            </a:extLst>
          </p:cNvPr>
          <p:cNvSpPr txBox="1"/>
          <p:nvPr/>
        </p:nvSpPr>
        <p:spPr>
          <a:xfrm>
            <a:off x="986117" y="4123764"/>
            <a:ext cx="5154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언택트 시대에 비대면으로 음악 작업 가능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지인들과 함께 간단히 즐길 수 있는 음악 공유</a:t>
            </a: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3D66ADC3-9D15-46B1-9CA1-DECA58B2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70967"/>
            <a:ext cx="5585010" cy="27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>
                <a:ea typeface="삼성긴고딕OTF Medium"/>
              </a:rPr>
              <a:t>특화 프로젝트 - 잇다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343919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14A8C-09E4-473B-8139-48829DCDCC93}"/>
              </a:ext>
            </a:extLst>
          </p:cNvPr>
          <p:cNvSpPr txBox="1"/>
          <p:nvPr/>
        </p:nvSpPr>
        <p:spPr>
          <a:xfrm>
            <a:off x="1021976" y="4025152"/>
            <a:ext cx="5432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홀로 사시는 어르신이 걱정되는 가족</a:t>
            </a:r>
          </a:p>
          <a:p>
            <a:r>
              <a:rPr lang="ko-KR" altLang="en-US">
                <a:ea typeface="맑은 고딕"/>
              </a:rPr>
              <a:t>- 홀로 사시는 어르신의 추억 저장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D5486-1873-4A90-9C7A-EAD25E85734B}"/>
              </a:ext>
            </a:extLst>
          </p:cNvPr>
          <p:cNvSpPr txBox="1"/>
          <p:nvPr/>
        </p:nvSpPr>
        <p:spPr>
          <a:xfrm>
            <a:off x="1021975" y="2545975"/>
            <a:ext cx="54326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홀로 어르신과 가족들을 잇는 다리, 잇다</a:t>
            </a:r>
            <a:endParaRPr lang="ko-KR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F9CEC2FC-C800-4254-BCD2-FBB7E2D9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71" y="2222641"/>
            <a:ext cx="5818094" cy="32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282</Words>
  <Application>Microsoft Office PowerPoint</Application>
  <PresentationFormat>와이드스크린</PresentationFormat>
  <Paragraphs>45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공통 프로젝트 - MuShRoom</vt:lpstr>
      <vt:lpstr>특화 프로젝트 - 잇다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Windows 사용자</cp:lastModifiedBy>
  <cp:revision>161</cp:revision>
  <dcterms:created xsi:type="dcterms:W3CDTF">2020-12-09T04:38:54Z</dcterms:created>
  <dcterms:modified xsi:type="dcterms:W3CDTF">2021-04-13T05:21:27Z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