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82" d="100"/>
          <a:sy n="82" d="100"/>
        </p:scale>
        <p:origin x="44" y="1872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err="1"/>
              <a:t>전원표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456F0-4449-43E2-B9FE-19B761DECEA1}"/>
              </a:ext>
            </a:extLst>
          </p:cNvPr>
          <p:cNvSpPr txBox="1"/>
          <p:nvPr/>
        </p:nvSpPr>
        <p:spPr>
          <a:xfrm>
            <a:off x="3117448" y="2101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전자과</a:t>
            </a:r>
            <a:endParaRPr lang="en-US" altLang="ko-KR" dirty="0"/>
          </a:p>
        </p:txBody>
      </p:sp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8FEFF2F2-2F56-4D91-8852-C90E5EFC075F}"/>
              </a:ext>
            </a:extLst>
          </p:cNvPr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전공</a:t>
            </a:r>
          </a:p>
        </p:txBody>
      </p: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0B90C282-8462-4F59-A465-4FDD564A8ADD}"/>
              </a:ext>
            </a:extLst>
          </p:cNvPr>
          <p:cNvSpPr/>
          <p:nvPr/>
        </p:nvSpPr>
        <p:spPr>
          <a:xfrm>
            <a:off x="1025234" y="298981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기업연계 선택 이유</a:t>
            </a:r>
          </a:p>
        </p:txBody>
      </p:sp>
      <p:sp>
        <p:nvSpPr>
          <p:cNvPr id="6" name="모서리가 둥근 직사각형 39">
            <a:extLst>
              <a:ext uri="{FF2B5EF4-FFF2-40B4-BE49-F238E27FC236}">
                <a16:creationId xmlns:a16="http://schemas.microsoft.com/office/drawing/2014/main" id="{BDAEE0AA-CDC5-4641-B9D7-AD0BB650A3FA}"/>
              </a:ext>
            </a:extLst>
          </p:cNvPr>
          <p:cNvSpPr/>
          <p:nvPr/>
        </p:nvSpPr>
        <p:spPr>
          <a:xfrm>
            <a:off x="1025235" y="433786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얻고 싶은 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767CB-AE31-4F02-BA4C-E183A4C45172}"/>
              </a:ext>
            </a:extLst>
          </p:cNvPr>
          <p:cNvSpPr txBox="1"/>
          <p:nvPr/>
        </p:nvSpPr>
        <p:spPr>
          <a:xfrm>
            <a:off x="3117448" y="3019891"/>
            <a:ext cx="816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실제 현업에서 업무를 진행하는 방식을 경험해보고 싶다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실무에서 쓰는 기술을 파악하고 중요시하는 부분을 깊게 공부해보고 싶다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EF08-BE85-4292-B0E7-98A89E2EC24C}"/>
              </a:ext>
            </a:extLst>
          </p:cNvPr>
          <p:cNvSpPr txBox="1"/>
          <p:nvPr/>
        </p:nvSpPr>
        <p:spPr>
          <a:xfrm>
            <a:off x="3117447" y="4367941"/>
            <a:ext cx="401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CI/CD </a:t>
            </a:r>
            <a:r>
              <a:rPr lang="ko-KR" altLang="en-US" dirty="0"/>
              <a:t>자동화 적용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 기반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298981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5235" y="433786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세부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1462A-CC09-4EB7-808C-8B11BEECE94D}"/>
              </a:ext>
            </a:extLst>
          </p:cNvPr>
          <p:cNvSpPr txBox="1"/>
          <p:nvPr/>
        </p:nvSpPr>
        <p:spPr>
          <a:xfrm>
            <a:off x="3117448" y="210133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중고 경매 거래 웹 서비스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87DBC-DF1F-459C-A08B-271A3F34DD21}"/>
              </a:ext>
            </a:extLst>
          </p:cNvPr>
          <p:cNvSpPr txBox="1"/>
          <p:nvPr/>
        </p:nvSpPr>
        <p:spPr>
          <a:xfrm>
            <a:off x="3117448" y="3019891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이색적이고 재미있는 쇼핑경험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에누리 없이 더 좋은 가격에 거래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240E-C8E7-45C2-8C74-B498C0AA32FE}"/>
              </a:ext>
            </a:extLst>
          </p:cNvPr>
          <p:cNvSpPr txBox="1"/>
          <p:nvPr/>
        </p:nvSpPr>
        <p:spPr>
          <a:xfrm>
            <a:off x="3117447" y="4367941"/>
            <a:ext cx="401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Spring + Vue + MySQL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JWT + </a:t>
            </a:r>
            <a:r>
              <a:rPr lang="en-US" altLang="ko-KR" dirty="0" err="1"/>
              <a:t>Websocket</a:t>
            </a:r>
            <a:r>
              <a:rPr lang="en-US" altLang="ko-KR" dirty="0"/>
              <a:t> + Redis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Docker</a:t>
            </a:r>
          </a:p>
        </p:txBody>
      </p:sp>
      <p:pic>
        <p:nvPicPr>
          <p:cNvPr id="9" name="Picture 4" descr="img">
            <a:extLst>
              <a:ext uri="{FF2B5EF4-FFF2-40B4-BE49-F238E27FC236}">
                <a16:creationId xmlns:a16="http://schemas.microsoft.com/office/drawing/2014/main" id="{615C21E7-23C3-45FA-A2E5-4E8D59B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45" y="1559444"/>
            <a:ext cx="4140000" cy="22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3F03AF-1734-4C00-83A8-BE2CC6B74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45" y="3831017"/>
            <a:ext cx="4140000" cy="26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298981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5235" y="4337862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세부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E73CB-9E18-4222-B656-299125DD0D4A}"/>
              </a:ext>
            </a:extLst>
          </p:cNvPr>
          <p:cNvSpPr txBox="1"/>
          <p:nvPr/>
        </p:nvSpPr>
        <p:spPr>
          <a:xfrm>
            <a:off x="3117448" y="210133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물고기 분류 도감 앱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70452-A12B-4422-91A4-5C7274B04B91}"/>
              </a:ext>
            </a:extLst>
          </p:cNvPr>
          <p:cNvSpPr txBox="1"/>
          <p:nvPr/>
        </p:nvSpPr>
        <p:spPr>
          <a:xfrm>
            <a:off x="3117448" y="3019891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낚은 물고기에 대한 정보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어종별</a:t>
            </a:r>
            <a:r>
              <a:rPr lang="ko-KR" altLang="en-US" dirty="0"/>
              <a:t> 물고기 길이 랭킹 제공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DC20B-0BE1-49D9-9729-6B5EA8DC06A6}"/>
              </a:ext>
            </a:extLst>
          </p:cNvPr>
          <p:cNvSpPr txBox="1"/>
          <p:nvPr/>
        </p:nvSpPr>
        <p:spPr>
          <a:xfrm>
            <a:off x="3117447" y="4367941"/>
            <a:ext cx="401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Spring + React Native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Docker Compose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D0B99317-C4F6-4298-A446-82C4A602C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456706" cy="44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내용 개체 틀 12">
            <a:extLst>
              <a:ext uri="{FF2B5EF4-FFF2-40B4-BE49-F238E27FC236}">
                <a16:creationId xmlns:a16="http://schemas.microsoft.com/office/drawing/2014/main" id="{551865A1-9CD5-4D7B-B9BC-6532B818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69" y="4275096"/>
            <a:ext cx="3960000" cy="22056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7B65E9-7F74-47E2-B97A-FA763D3C28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8"/>
          <a:stretch/>
        </p:blipFill>
        <p:spPr>
          <a:xfrm>
            <a:off x="7076969" y="1549980"/>
            <a:ext cx="3960000" cy="26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500</Words>
  <Application>Microsoft Office PowerPoint</Application>
  <PresentationFormat>와이드스크린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삼성긴고딕OTF Medium</vt:lpstr>
      <vt:lpstr>삼성긴고딕OTF Regular</vt:lpstr>
      <vt:lpstr>Arial</vt:lpstr>
      <vt:lpstr>Office 테마</vt:lpstr>
      <vt:lpstr>전원표</vt:lpstr>
      <vt:lpstr>프로젝트 소개</vt:lpstr>
      <vt:lpstr>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Wonpyo Jeon</cp:lastModifiedBy>
  <cp:revision>54</cp:revision>
  <dcterms:created xsi:type="dcterms:W3CDTF">2020-12-09T04:38:54Z</dcterms:created>
  <dcterms:modified xsi:type="dcterms:W3CDTF">2021-04-13T01:34:40Z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