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166" d="100"/>
          <a:sy n="166" d="100"/>
        </p:scale>
        <p:origin x="84" y="96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en-US" altLang="ko-KR" dirty="0" smtClean="0"/>
              <a:t>SSAFY 4</a:t>
            </a:r>
            <a:r>
              <a:rPr lang="ko-KR" altLang="en-US" dirty="0" smtClean="0"/>
              <a:t>기 서울 </a:t>
            </a:r>
            <a:r>
              <a:rPr lang="en-US" altLang="ko-KR" dirty="0" smtClean="0"/>
              <a:t>– </a:t>
            </a:r>
            <a:r>
              <a:rPr lang="ko-KR" altLang="en-US" smtClean="0"/>
              <a:t>최 낙훈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25235" y="2071254"/>
            <a:ext cx="2043170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전공</a:t>
            </a:r>
            <a:endParaRPr lang="ko-KR" altLang="en-US" sz="1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25233" y="3168661"/>
            <a:ext cx="2043172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기업연계 선택 이유</a:t>
            </a:r>
            <a:endParaRPr lang="ko-KR" altLang="en-US" sz="16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5233" y="4698400"/>
            <a:ext cx="2157950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무엇을 얻고 싶은 지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93609" y="2069603"/>
            <a:ext cx="44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컴퓨터공학부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개발 커리큘럼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9177" y="4698400"/>
            <a:ext cx="804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현업에서 </a:t>
            </a:r>
            <a:r>
              <a:rPr lang="ko-KR" altLang="en-US" dirty="0"/>
              <a:t>개발을 하게 된다면 서비스 출시 전 품질 관리 테스트는 불가피한데 테스트 자동화 관리</a:t>
            </a:r>
            <a:r>
              <a:rPr lang="en-US" altLang="ko-KR" dirty="0"/>
              <a:t>/</a:t>
            </a:r>
            <a:r>
              <a:rPr lang="ko-KR" altLang="en-US" dirty="0"/>
              <a:t>분석 시스템이 있다면 후에 테스트 분석을 </a:t>
            </a:r>
            <a:r>
              <a:rPr lang="ko-KR" altLang="en-US" dirty="0" err="1"/>
              <a:t>하는데에</a:t>
            </a:r>
            <a:r>
              <a:rPr lang="ko-KR" altLang="en-US" dirty="0"/>
              <a:t> 도움이 </a:t>
            </a:r>
            <a:r>
              <a:rPr lang="ko-KR" altLang="en-US" dirty="0" smtClean="0"/>
              <a:t>될 것이라고 생각했습니다</a:t>
            </a:r>
            <a:r>
              <a:rPr lang="en-US" altLang="ko-KR" dirty="0" smtClean="0"/>
              <a:t>. TDD </a:t>
            </a:r>
            <a:r>
              <a:rPr lang="ko-KR" altLang="en-US" dirty="0" err="1" smtClean="0"/>
              <a:t>개발론에</a:t>
            </a:r>
            <a:r>
              <a:rPr lang="ko-KR" altLang="en-US" dirty="0" smtClean="0"/>
              <a:t> 대해 공부해서 적용할 수 있는 기회가 되었으면 좋겠습니다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9177" y="3141098"/>
            <a:ext cx="762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회사에서 어떤 업무를 하는 지 경험해 보고 싶었고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개발에 대한 관점을 넓힐 수 있는 기회가 될 수 있다고 생각하여 선택했습니다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공통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60" y="190464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1359" y="252478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기술 스택</a:t>
            </a:r>
            <a:endParaRPr lang="ko-KR" altLang="en-US" sz="1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1360" y="417125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기대 효과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3661" y="1934726"/>
            <a:ext cx="427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전자책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ePUB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편집기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Dabook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05865" y="41712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1</a:t>
            </a:r>
            <a:r>
              <a:rPr lang="ko-KR" altLang="en-US" dirty="0"/>
              <a:t>인 출판 접근성 확대 : 사용자에게 친숙한 </a:t>
            </a:r>
            <a:r>
              <a:rPr lang="ko-KR" altLang="en-US" dirty="0" err="1"/>
              <a:t>GUI를</a:t>
            </a:r>
            <a:r>
              <a:rPr lang="ko-KR" altLang="en-US" dirty="0"/>
              <a:t> 통해 전자책을 쉽게 출판할 수 있도록 합니다.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외부 </a:t>
            </a:r>
            <a:r>
              <a:rPr lang="ko-KR" altLang="en-US" dirty="0"/>
              <a:t>플랫폼으로의 확장성 : </a:t>
            </a:r>
            <a:r>
              <a:rPr lang="ko-KR" altLang="en-US" dirty="0" err="1"/>
              <a:t>ePUB</a:t>
            </a:r>
            <a:r>
              <a:rPr lang="ko-KR" altLang="en-US" dirty="0"/>
              <a:t> 규격에 따라 제작되었기 때문에, 생성한 전자책을 태블릿, 타 전자책 플랫폼에서 볼 수 있습니다.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325"/>
          <a:stretch/>
        </p:blipFill>
        <p:spPr>
          <a:xfrm>
            <a:off x="7444680" y="1681426"/>
            <a:ext cx="3745096" cy="20092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562" y="2398646"/>
            <a:ext cx="2699745" cy="164250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021359" y="57107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83660" y="5712089"/>
            <a:ext cx="64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Win/Mac</a:t>
            </a:r>
            <a:r>
              <a:rPr lang="ko-KR" altLang="en-US" dirty="0" smtClean="0"/>
              <a:t> 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앱스토어 배포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구축</a:t>
            </a:r>
            <a:r>
              <a:rPr lang="en-US" altLang="ko-KR" dirty="0" smtClean="0"/>
              <a:t>, MongoDB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특화 프로젝트 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58" y="1836019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7041" y="1866098"/>
            <a:ext cx="5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안전하게 만날 수 있는 약속 장소 추천 서비스</a:t>
            </a:r>
            <a:r>
              <a:rPr lang="en-US" altLang="ko-KR" dirty="0" smtClean="0"/>
              <a:t>(CO-MEET)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1359" y="252478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기술 스택</a:t>
            </a:r>
            <a:endParaRPr lang="ko-KR" altLang="en-US" sz="16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2357" y="459250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52357" y="5210933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성과</a:t>
            </a:r>
            <a:endParaRPr lang="ko-KR" altLang="en-US" sz="1600" b="1" dirty="0"/>
          </a:p>
        </p:txBody>
      </p:sp>
      <p:pic>
        <p:nvPicPr>
          <p:cNvPr id="1026" name="Picture 2" descr="https://cdn.discordapp.com/attachments/821553873743249428/829659864418091048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41" y="2431791"/>
            <a:ext cx="4100268" cy="20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982" y="2381076"/>
            <a:ext cx="4707246" cy="2211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7041" y="462258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Django – Swagger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 인증 구현</a:t>
            </a:r>
            <a:r>
              <a:rPr lang="en-US" altLang="ko-KR" dirty="0" smtClean="0"/>
              <a:t>, MongoDB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7040" y="5210933"/>
            <a:ext cx="686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3GB</a:t>
            </a:r>
            <a:r>
              <a:rPr lang="ko-KR" altLang="en-US" dirty="0" smtClean="0"/>
              <a:t>가 넘는 대량의 데이터를 활용해볼 수 있었던 경험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캐시 서버에 </a:t>
            </a:r>
            <a:r>
              <a:rPr lang="en-US" altLang="ko-KR" dirty="0" smtClean="0"/>
              <a:t>JWT </a:t>
            </a:r>
            <a:r>
              <a:rPr lang="ko-KR" altLang="en-US" dirty="0" smtClean="0"/>
              <a:t>토큰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Django </a:t>
            </a:r>
            <a:r>
              <a:rPr lang="ko-KR" altLang="en-US" dirty="0" smtClean="0"/>
              <a:t>프레임워크를 새로 경험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8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613</Words>
  <Application>Microsoft Office PowerPoint</Application>
  <PresentationFormat>와이드스크린</PresentationFormat>
  <Paragraphs>86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삼성긴고딕OTF Medium</vt:lpstr>
      <vt:lpstr>삼성긴고딕OTF Regular</vt:lpstr>
      <vt:lpstr>Arial</vt:lpstr>
      <vt:lpstr>Office 테마</vt:lpstr>
      <vt:lpstr>SSAFY 4기 서울 – 최 낙훈</vt:lpstr>
      <vt:lpstr>공통 프로젝트 소개</vt:lpstr>
      <vt:lpstr>특화 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58</cp:revision>
  <dcterms:created xsi:type="dcterms:W3CDTF">2020-12-09T04:38:54Z</dcterms:created>
  <dcterms:modified xsi:type="dcterms:W3CDTF">2021-04-13T05:31:30Z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