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27C4-3670-400C-8885-DC135EADD5DE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35BD-61EA-4359-A3D9-1F198FF9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0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27C4-3670-400C-8885-DC135EADD5DE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B35BD-61EA-4359-A3D9-1F198FF9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1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6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5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247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7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3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0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4723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64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4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64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4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5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07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79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1881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11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79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71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18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45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72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76535"/>
      </p:ext>
    </p:extLst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26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2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0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9707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5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8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7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2019-03-29T11:50:59Z</dcterms:created>
  <dcterms:modified xsi:type="dcterms:W3CDTF">2019-03-29T11:51:00Z</dcterms:modified>
</cp:coreProperties>
</file>