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5AD63-C767-4311-900D-B3D80C774336}" type="datetimeFigureOut">
              <a:rPr lang="zh-CN" altLang="en-US" smtClean="0"/>
              <a:t>2019/3/29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FA613-EF1C-4C4A-B702-1968B46DA4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5681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A5AD63-C767-4311-900D-B3D80C774336}" type="datetimeFigureOut">
              <a:rPr lang="zh-CN" altLang="en-US" smtClean="0"/>
              <a:t>2019/3/29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4FA613-EF1C-4C4A-B702-1968B46DA4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123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9523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3475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838362"/>
      </p:ext>
    </p:extLst>
  </p:cSld>
  <p:clrMapOvr>
    <a:masterClrMapping/>
  </p:clrMapOvr>
  <p:transition>
    <p:split dir="in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407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657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419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697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830455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51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601331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8206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763306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自定义</PresentationFormat>
  <Paragraphs>0</Paragraphs>
  <Slides>12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hadoop</dc:creator>
  <cp:lastModifiedBy>hadoop</cp:lastModifiedBy>
  <cp:revision>1</cp:revision>
  <dcterms:created xsi:type="dcterms:W3CDTF">2019-03-29T11:52:13Z</dcterms:created>
  <dcterms:modified xsi:type="dcterms:W3CDTF">2019-03-29T11:52:13Z</dcterms:modified>
</cp:coreProperties>
</file>