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A3E7-63BE-42B0-90F4-6F48EEC8A6A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9683-9364-4515-9636-C6EA5F64E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A3E7-63BE-42B0-90F4-6F48EEC8A6A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9683-9364-4515-9636-C6EA5F64E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41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3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5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342"/>
      </p:ext>
    </p:extLst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2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041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8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8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2019-03-29T11:53:07Z</dcterms:created>
  <dcterms:modified xsi:type="dcterms:W3CDTF">2019-03-29T11:53:07Z</dcterms:modified>
</cp:coreProperties>
</file>