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186-92C7-4DA5-A831-82BF53BB2EF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6095-149A-4B97-9C9B-C4322D3E0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5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A186-92C7-4DA5-A831-82BF53BB2EF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6095-149A-4B97-9C9B-C4322D3E0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0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3433"/>
      </p:ext>
    </p:extLst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2019-03-29T11:53:26Z</dcterms:created>
  <dcterms:modified xsi:type="dcterms:W3CDTF">2019-03-29T11:53:26Z</dcterms:modified>
</cp:coreProperties>
</file>