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A42-9800-43D9-951A-C4C9BD4B812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D3-A5F7-4FC4-9D56-960FBDEE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CA42-9800-43D9-951A-C4C9BD4B812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83D3-A5F7-4FC4-9D56-960FBDEE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806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6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7728"/>
      </p:ext>
    </p:extLst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3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08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2019-03-29T11:53:53Z</dcterms:created>
  <dcterms:modified xsi:type="dcterms:W3CDTF">2019-03-29T11:53:53Z</dcterms:modified>
</cp:coreProperties>
</file>