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2F5-A42C-4940-916A-39E62D400027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33D5-60A5-4F26-8192-A339F1FB4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6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FE2F5-A42C-4940-916A-39E62D400027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B33D5-60A5-4F26-8192-A339F1FB4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0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1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79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51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1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664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86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2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63486"/>
      </p:ext>
    </p:extLst>
  </p:cSld>
  <p:clrMapOvr>
    <a:masterClrMapping/>
  </p:clrMapOvr>
  <p:transition>
    <p:split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07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自定义</PresentationFormat>
  <Paragraphs>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hadoop</dc:creator>
  <cp:lastModifiedBy>hadoop</cp:lastModifiedBy>
  <cp:revision>1</cp:revision>
  <dcterms:created xsi:type="dcterms:W3CDTF">2019-03-29T11:54:14Z</dcterms:created>
  <dcterms:modified xsi:type="dcterms:W3CDTF">2019-03-29T11:54:14Z</dcterms:modified>
</cp:coreProperties>
</file>