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5A04-E67A-4D8A-9D40-A13E8714B5B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9BD9-F600-4966-9B4A-9C69D9F2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9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5A04-E67A-4D8A-9D40-A13E8714B5B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9BD9-F600-4966-9B4A-9C69D9F2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0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5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392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6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9162"/>
      </p:ext>
    </p:extLst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9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0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613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5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5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3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2019-03-29T11:54:36Z</dcterms:created>
  <dcterms:modified xsi:type="dcterms:W3CDTF">2019-03-29T11:54:37Z</dcterms:modified>
</cp:coreProperties>
</file>