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3B04-3AD6-417E-88FC-4B3F91D07B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34AA-6559-41AF-9D75-73A52AFF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6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3B04-3AD6-417E-88FC-4B3F91D07B8A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34AA-6559-41AF-9D75-73A52AFF7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1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2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9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735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7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39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3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9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0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5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4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2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2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92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76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93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4384"/>
      </p:ext>
    </p:extLst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84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2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141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2019-03-29T11:55:03Z</dcterms:created>
  <dcterms:modified xsi:type="dcterms:W3CDTF">2019-03-29T11:55:03Z</dcterms:modified>
</cp:coreProperties>
</file>