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6226F-74CA-42F8-9E4A-DBE5AC0A05C3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F299D-54BD-497C-88B5-9A8FE29C4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024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6226F-74CA-42F8-9E4A-DBE5AC0A05C3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F299D-54BD-497C-88B5-9A8FE29C4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536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996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03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153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884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292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648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64725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530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28539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251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058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433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17663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7205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050588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4194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213479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5497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2773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4703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590099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602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5794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49546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0048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8571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6174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7137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07524"/>
      </p:ext>
    </p:extLst>
  </p:cSld>
  <p:clrMapOvr>
    <a:masterClrMapping/>
  </p:clrMapOvr>
  <p:transition>
    <p:split dir="in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64225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958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348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71588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910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701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自定义</PresentationFormat>
  <Paragraphs>0</Paragraphs>
  <Slides>36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7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hadoop</dc:creator>
  <cp:lastModifiedBy>hadoop</cp:lastModifiedBy>
  <cp:revision>1</cp:revision>
  <dcterms:created xsi:type="dcterms:W3CDTF">2019-03-29T11:55:30Z</dcterms:created>
  <dcterms:modified xsi:type="dcterms:W3CDTF">2019-03-29T11:55:31Z</dcterms:modified>
</cp:coreProperties>
</file>