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0DB-0B91-4898-9344-7E837110A1B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8E5A-64BB-4AD9-B18B-DACF79901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0DB-0B91-4898-9344-7E837110A1B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8E5A-64BB-4AD9-B18B-DACF79901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7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991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4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8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75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32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9115"/>
      </p:ext>
    </p:extLst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06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2019-03-29T11:55:59Z</dcterms:created>
  <dcterms:modified xsi:type="dcterms:W3CDTF">2019-03-29T11:55:59Z</dcterms:modified>
</cp:coreProperties>
</file>