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396-EDBC-4132-9CCF-76FD22C131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3F47-1F85-4549-86E3-DD5781894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4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4396-EDBC-4132-9CCF-76FD22C131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3F47-1F85-4549-86E3-DD5781894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8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9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4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5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872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4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7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4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7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637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02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71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03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69003"/>
      </p:ext>
    </p:extLst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8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690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7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2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9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556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2019-03-29T11:56:29Z</dcterms:created>
  <dcterms:modified xsi:type="dcterms:W3CDTF">2019-03-29T11:56:29Z</dcterms:modified>
</cp:coreProperties>
</file>