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FA3FB-2755-4376-BE36-FEF9430781D9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556F7-7391-464B-AF72-806FA4A9FD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5359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5FA3FB-2755-4376-BE36-FEF9430781D9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C556F7-7391-464B-AF72-806FA4A9FD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1700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3382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9533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9730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927266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2767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5450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116019"/>
      </p:ext>
    </p:extLst>
  </p:cSld>
  <p:clrMapOvr>
    <a:masterClrMapping/>
  </p:clrMapOvr>
  <p:transition>
    <p:split dir="in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335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695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382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633341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015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997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288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829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929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自定义</PresentationFormat>
  <Paragraphs>0</Paragraphs>
  <Slides>16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hadoop</dc:creator>
  <cp:lastModifiedBy>hadoop</cp:lastModifiedBy>
  <cp:revision>1</cp:revision>
  <dcterms:created xsi:type="dcterms:W3CDTF">2019-03-29T11:57:28Z</dcterms:created>
  <dcterms:modified xsi:type="dcterms:W3CDTF">2019-03-29T11:57:28Z</dcterms:modified>
</cp:coreProperties>
</file>