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A9A0-58F9-491E-AB22-49E2DD10CBE3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F486-FFBE-40AC-A0D5-F59BED68D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11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5A9A0-58F9-491E-AB22-49E2DD10CBE3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AF486-FFBE-40AC-A0D5-F59BED68D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55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15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52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48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0761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41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21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693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36970"/>
      </p:ext>
    </p:extLst>
  </p:cSld>
  <p:clrMapOvr>
    <a:masterClrMapping/>
  </p:clrMapOvr>
  <p:transition>
    <p:split dir="in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61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6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92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1914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8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483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50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99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14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自定义</PresentationFormat>
  <Paragraphs>0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hadoop</dc:creator>
  <cp:lastModifiedBy>hadoop</cp:lastModifiedBy>
  <cp:revision>1</cp:revision>
  <dcterms:created xsi:type="dcterms:W3CDTF">2019-03-29T11:57:55Z</dcterms:created>
  <dcterms:modified xsi:type="dcterms:W3CDTF">2019-03-29T11:57:56Z</dcterms:modified>
</cp:coreProperties>
</file>