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986D-30AB-4E9F-B2AD-8E7B412D0AE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61A-D361-459C-BCCB-755F2D334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B986D-30AB-4E9F-B2AD-8E7B412D0AE2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661A-D361-459C-BCCB-755F2D334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58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4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888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4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7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3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0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0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2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8735"/>
      </p:ext>
    </p:extLst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715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8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1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2019-03-29T11:58:21Z</dcterms:created>
  <dcterms:modified xsi:type="dcterms:W3CDTF">2019-03-29T11:58:21Z</dcterms:modified>
</cp:coreProperties>
</file>