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EBA7-5816-42FC-A478-C77914B202E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0B40-78C9-4DBF-AFDC-0EB0883FE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EBA7-5816-42FC-A478-C77914B202E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0B40-78C9-4DBF-AFDC-0EB0883FE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3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0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1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3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1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53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4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2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7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6907"/>
      </p:ext>
    </p:extLst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4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618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5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0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4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2019-03-29T11:58:49Z</dcterms:created>
  <dcterms:modified xsi:type="dcterms:W3CDTF">2019-03-29T11:58:49Z</dcterms:modified>
</cp:coreProperties>
</file>