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5795-83E8-4738-837B-7C830828B73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F3F8-B1E3-4EF4-9B08-7C583600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1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5795-83E8-4738-837B-7C830828B73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F3F8-B1E3-4EF4-9B08-7C583600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6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9374"/>
      </p:ext>
    </p:extLst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108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128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2019-03-29T12:00:06Z</dcterms:created>
  <dcterms:modified xsi:type="dcterms:W3CDTF">2019-03-29T12:00:06Z</dcterms:modified>
</cp:coreProperties>
</file>