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6785-3708-4687-99D1-DB8BECF1F7F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DFF4-023C-42A3-882B-8B9928583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2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6785-3708-4687-99D1-DB8BECF1F7F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DFF4-023C-42A3-882B-8B9928583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1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5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3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791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2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514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1205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4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0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5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31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12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2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7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6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4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0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0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346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59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532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44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6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9690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1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70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19523"/>
      </p:ext>
    </p:extLst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1692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2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4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3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33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9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2019-03-29T12:00:42Z</dcterms:created>
  <dcterms:modified xsi:type="dcterms:W3CDTF">2019-03-29T12:00:42Z</dcterms:modified>
</cp:coreProperties>
</file>