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6F42-8F2C-490D-BC0A-E382AE3B6F5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CC94-F8F4-48C1-B193-11025924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63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16F42-8F2C-490D-BC0A-E382AE3B6F5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4CC94-F8F4-48C1-B193-11025924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5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8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7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6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3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4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1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2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300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08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6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4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40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1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9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7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9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68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87307"/>
      </p:ext>
    </p:extLst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3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6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432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1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9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3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2019-03-29T12:01:14Z</dcterms:created>
  <dcterms:modified xsi:type="dcterms:W3CDTF">2019-03-29T12:01:14Z</dcterms:modified>
</cp:coreProperties>
</file>