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43CCF-B6D6-4923-A6C0-610C191EC03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63F-1137-44F5-AEED-19739F658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3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43CCF-B6D6-4923-A6C0-610C191EC03D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963F-1137-44F5-AEED-19739F658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2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58229"/>
      </p:ext>
    </p:extLst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3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5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518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5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9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1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2019-03-29T12:01:39Z</dcterms:created>
  <dcterms:modified xsi:type="dcterms:W3CDTF">2019-03-29T12:01:39Z</dcterms:modified>
</cp:coreProperties>
</file>