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955D-5E7B-4A4C-B8D0-D62389FD7A47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CDA3-3827-4A7F-9853-A14189EB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7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955D-5E7B-4A4C-B8D0-D62389FD7A47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CDA3-3827-4A7F-9853-A14189EB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5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3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7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0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3229"/>
      </p:ext>
    </p:extLst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9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2019-03-29T12:02:25Z</dcterms:created>
  <dcterms:modified xsi:type="dcterms:W3CDTF">2019-03-29T12:02:26Z</dcterms:modified>
</cp:coreProperties>
</file>