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E1FD-EA4C-4072-AD20-FB33757731D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4871-5B42-4691-BCD8-F55A1BBBA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15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E1FD-EA4C-4072-AD20-FB33757731DF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94871-5B42-4691-BCD8-F55A1BBBA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9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7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2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3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9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4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6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32786"/>
      </p:ext>
    </p:extLst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hadoop</dc:creator>
  <cp:lastModifiedBy>hadoop</cp:lastModifiedBy>
  <cp:revision>1</cp:revision>
  <dcterms:created xsi:type="dcterms:W3CDTF">2019-03-29T12:02:45Z</dcterms:created>
  <dcterms:modified xsi:type="dcterms:W3CDTF">2019-03-29T12:02:46Z</dcterms:modified>
</cp:coreProperties>
</file>